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s9yVu5V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ls9yVu5VP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 smtClean="0">
                <a:latin typeface="Twinkl Cursive Unlooped" panose="02000000000000000000" pitchFamily="2" charset="0"/>
              </a:rPr>
              <a:t>Africa</a:t>
            </a:r>
            <a:endParaRPr lang="en-GB" sz="6600" dirty="0">
              <a:latin typeface="Twinkl Cursive Unlooped" panose="02000000000000000000" pitchFamily="2" charset="0"/>
            </a:endParaRPr>
          </a:p>
        </p:txBody>
      </p:sp>
      <p:sp>
        <p:nvSpPr>
          <p:cNvPr id="4" name="AutoShape 2" descr="African Sunset - Paintings by Virginia Hood (With images) | Africa ...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9745043" y="6747184"/>
            <a:ext cx="3433413" cy="4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8" name="Picture 4" descr="African Sunset - Paintings by Virginia Hood (With images) | Afric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077" y="280555"/>
            <a:ext cx="2891204" cy="20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thiopia apologizes for map that omits its next-door neighbou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957" y="4377026"/>
            <a:ext cx="2320061" cy="204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4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Twinkl Cursive Unlooped" panose="02000000000000000000" pitchFamily="2" charset="0"/>
              </a:rPr>
              <a:t>Where is Africa?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Use Google Earth to find </a:t>
            </a:r>
            <a:r>
              <a:rPr lang="en-GB" sz="28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out where Africa is</a:t>
            </a:r>
            <a:endParaRPr lang="en-GB" sz="2800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Google search – Google Earth</a:t>
            </a:r>
          </a:p>
          <a:p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Click on ‘Explore Google Earth’.</a:t>
            </a:r>
          </a:p>
          <a:p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Search – Type in Africa</a:t>
            </a:r>
          </a:p>
          <a:p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Click and drag on the ‘little icon person’ to see different parts of Africa.</a:t>
            </a:r>
          </a:p>
          <a:p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You can fly back home to your destination i.e. From Africa to </a:t>
            </a:r>
            <a:r>
              <a:rPr lang="en-GB" sz="2800" dirty="0" err="1">
                <a:solidFill>
                  <a:schemeClr val="bg1"/>
                </a:solidFill>
                <a:latin typeface="Twinkl Cursive Unlooped" panose="02000000000000000000" pitchFamily="2" charset="0"/>
              </a:rPr>
              <a:t>Stannington</a:t>
            </a:r>
            <a:r>
              <a:rPr lang="en-GB" sz="28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 (click on the different icons in the bottom right hand corner).</a:t>
            </a:r>
          </a:p>
        </p:txBody>
      </p:sp>
    </p:spTree>
    <p:extLst>
      <p:ext uri="{BB962C8B-B14F-4D97-AF65-F5344CB8AC3E}">
        <p14:creationId xmlns:p14="http://schemas.microsoft.com/office/powerpoint/2010/main" val="323297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93009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Twinkl Cursive Unlooped" panose="02000000000000000000" pitchFamily="2" charset="0"/>
              </a:rPr>
              <a:t>Can you find Africa on the world map?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23" y="1696206"/>
            <a:ext cx="8700655" cy="49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winkl Cursive Unlooped" panose="02000000000000000000" pitchFamily="2" charset="0"/>
              </a:rPr>
              <a:t>The World’s Continents </a:t>
            </a:r>
            <a:endParaRPr lang="en-GB" sz="4400" dirty="0">
              <a:latin typeface="Twinkl Cursive Unlooped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30446" y="2047741"/>
            <a:ext cx="9613860" cy="11462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There are 7 continents across the world.</a:t>
            </a:r>
          </a:p>
          <a:p>
            <a:pPr algn="l"/>
            <a:r>
              <a:rPr lang="en-GB" sz="35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Can you name them all?</a:t>
            </a:r>
            <a:endParaRPr lang="en-GB" sz="2800" dirty="0" smtClean="0"/>
          </a:p>
          <a:p>
            <a:pPr algn="l"/>
            <a:endParaRPr lang="en-GB" sz="2800" u="sng" dirty="0" smtClean="0"/>
          </a:p>
          <a:p>
            <a:pPr algn="l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0322" y="3090929"/>
            <a:ext cx="10294182" cy="1090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Twinkl Cursive Unlooped" panose="02000000000000000000" pitchFamily="2" charset="0"/>
              </a:rPr>
              <a:t>Can you learn this song to help you remember the 7 continents?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0322" y="3961715"/>
            <a:ext cx="9613860" cy="27095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5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Europe, Asia, Africa, North America, South America, then there is Antarctica, don’t forget Australia, 7 continents, 7 continents.</a:t>
            </a:r>
          </a:p>
          <a:p>
            <a:pPr marL="0" indent="0">
              <a:buNone/>
            </a:pPr>
            <a:r>
              <a:rPr lang="en-GB" sz="2800" u="sng" dirty="0" smtClean="0">
                <a:hlinkClick r:id="rId2"/>
              </a:rPr>
              <a:t>https://www.youtube.com/watch?v=4ls9yVu5VPg</a:t>
            </a:r>
            <a:endParaRPr lang="en-GB" sz="2800" u="sng" dirty="0" smtClean="0"/>
          </a:p>
          <a:p>
            <a:endParaRPr lang="en-GB" sz="2800" u="sng" dirty="0" smtClean="0"/>
          </a:p>
          <a:p>
            <a:r>
              <a:rPr lang="en-GB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Parents/carers – </a:t>
            </a:r>
            <a:r>
              <a:rPr lang="en-GB" dirty="0">
                <a:solidFill>
                  <a:schemeClr val="bg1"/>
                </a:solidFill>
                <a:latin typeface="Twinkl Cursive Unlooped" panose="02000000000000000000" pitchFamily="2" charset="0"/>
              </a:rPr>
              <a:t>In school we explain to the children </a:t>
            </a:r>
            <a:r>
              <a:rPr lang="en-GB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that on some maps or resources the continent of Australia is sometimes referred to as Australasia or Oceania, and that these terms are also correct.</a:t>
            </a:r>
            <a:endParaRPr lang="en-GB" dirty="0">
              <a:solidFill>
                <a:schemeClr val="bg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2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088" y="1635616"/>
            <a:ext cx="10294182" cy="109078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winkl Cursive Unlooped" panose="02000000000000000000" pitchFamily="2" charset="0"/>
              </a:rPr>
              <a:t>Can you learn this song to help you remember the 7 continents?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sz="3500" dirty="0">
                <a:solidFill>
                  <a:schemeClr val="bg1"/>
                </a:solidFill>
                <a:latin typeface="Twinkl Cursive Unlooped" panose="02000000000000000000" pitchFamily="2" charset="0"/>
              </a:rPr>
              <a:t>Europe, Asia, Africa, North America, South America, then there is Antarctica, don’t forget Australia, 7 continents, 7 continents.</a:t>
            </a:r>
          </a:p>
          <a:p>
            <a:pPr algn="l"/>
            <a:r>
              <a:rPr lang="en-GB" sz="2800" u="sng" dirty="0">
                <a:hlinkClick r:id="rId2"/>
              </a:rPr>
              <a:t>https://www.youtube.com/watch?v=4ls9yVu5VPg</a:t>
            </a:r>
            <a:endParaRPr lang="en-GB" sz="2800" u="sng" dirty="0"/>
          </a:p>
          <a:p>
            <a:pPr algn="l"/>
            <a:endParaRPr lang="en-GB" sz="2800" u="sng" dirty="0"/>
          </a:p>
          <a:p>
            <a:pPr algn="l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234" y="489397"/>
            <a:ext cx="9613860" cy="11462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5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There are 7 continents across the world.</a:t>
            </a:r>
          </a:p>
          <a:p>
            <a:pPr algn="l"/>
            <a:r>
              <a:rPr lang="en-GB" sz="3500" dirty="0" smtClean="0">
                <a:solidFill>
                  <a:schemeClr val="bg1"/>
                </a:solidFill>
                <a:latin typeface="Twinkl Cursive Unlooped" panose="02000000000000000000" pitchFamily="2" charset="0"/>
              </a:rPr>
              <a:t>Can you name them all?</a:t>
            </a:r>
            <a:endParaRPr lang="en-GB" sz="2800" dirty="0" smtClean="0"/>
          </a:p>
          <a:p>
            <a:pPr algn="l"/>
            <a:endParaRPr lang="en-GB" sz="2800" u="sng" dirty="0" smtClean="0"/>
          </a:p>
          <a:p>
            <a:pPr algn="l"/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5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75360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latin typeface="Twinkl Cursive Unlooped" panose="02000000000000000000" pitchFamily="2" charset="0"/>
              </a:rPr>
              <a:t/>
            </a:r>
            <a:br>
              <a:rPr lang="en-GB" sz="2400" dirty="0">
                <a:latin typeface="Twinkl Cursive Unlooped" panose="02000000000000000000" pitchFamily="2" charset="0"/>
              </a:rPr>
            </a:br>
            <a:r>
              <a:rPr lang="en-GB" sz="2800" dirty="0">
                <a:latin typeface="Twinkl Cursive Unlooped" panose="02000000000000000000" pitchFamily="2" charset="0"/>
              </a:rPr>
              <a:t>What can you tell me about these pictures?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1346" y="2253672"/>
            <a:ext cx="3768901" cy="2120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392" y="1161590"/>
            <a:ext cx="4565789" cy="3212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1" y="4058678"/>
            <a:ext cx="3803072" cy="252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952" y="4031932"/>
            <a:ext cx="3840667" cy="2555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813" y="4782041"/>
            <a:ext cx="3001095" cy="175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7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1049482"/>
            <a:ext cx="9613861" cy="784684"/>
          </a:xfrm>
        </p:spPr>
        <p:txBody>
          <a:bodyPr>
            <a:noAutofit/>
          </a:bodyPr>
          <a:lstStyle/>
          <a:p>
            <a:r>
              <a:rPr lang="en-GB" sz="2800" dirty="0">
                <a:latin typeface="Twinkl Cursive Unlooped" panose="02000000000000000000" pitchFamily="2" charset="0"/>
              </a:rPr>
              <a:t>Africa has 54 different countries. </a:t>
            </a:r>
            <a:br>
              <a:rPr lang="en-GB" sz="2800" dirty="0">
                <a:latin typeface="Twinkl Cursive Unlooped" panose="02000000000000000000" pitchFamily="2" charset="0"/>
              </a:rPr>
            </a:br>
            <a:r>
              <a:rPr lang="en-GB" sz="2800" dirty="0">
                <a:latin typeface="Twinkl Cursive Unlooped" panose="02000000000000000000" pitchFamily="2" charset="0"/>
              </a:rPr>
              <a:t>Maybe you could find out about one of </a:t>
            </a:r>
            <a:r>
              <a:rPr lang="en-GB" sz="2800" dirty="0" smtClean="0">
                <a:latin typeface="Twinkl Cursive Unlooped" panose="02000000000000000000" pitchFamily="2" charset="0"/>
              </a:rPr>
              <a:t>them</a:t>
            </a:r>
            <a:r>
              <a:rPr lang="en-GB" sz="2800" dirty="0">
                <a:latin typeface="Twinkl Cursive Unlooped" panose="02000000000000000000" pitchFamily="2" charset="0"/>
              </a:rPr>
              <a:t> </a:t>
            </a:r>
            <a:r>
              <a:rPr lang="en-GB" sz="2800" dirty="0" smtClean="0">
                <a:latin typeface="Twinkl Cursive Unlooped" panose="02000000000000000000" pitchFamily="2" charset="0"/>
              </a:rPr>
              <a:t>and write some facts?</a:t>
            </a:r>
            <a:r>
              <a:rPr lang="en-GB" sz="2800" dirty="0">
                <a:latin typeface="Twinkl Cursive Unlooped" panose="02000000000000000000" pitchFamily="2" charset="0"/>
              </a:rPr>
              <a:t> </a:t>
            </a:r>
            <a:r>
              <a:rPr lang="en-GB" sz="2800" dirty="0" smtClean="0">
                <a:latin typeface="Twinkl Cursive Unlooped" panose="02000000000000000000" pitchFamily="2" charset="0"/>
              </a:rPr>
              <a:t>What </a:t>
            </a:r>
            <a:r>
              <a:rPr lang="en-GB" sz="2800" dirty="0">
                <a:latin typeface="Twinkl Cursive Unlooped" panose="02000000000000000000" pitchFamily="2" charset="0"/>
              </a:rPr>
              <a:t>is it like there?</a:t>
            </a:r>
            <a:br>
              <a:rPr lang="en-GB" sz="2800" dirty="0">
                <a:latin typeface="Twinkl Cursive Unlooped" panose="02000000000000000000" pitchFamily="2" charset="0"/>
              </a:rPr>
            </a:br>
            <a:endParaRPr lang="en-GB" sz="2800" dirty="0">
              <a:latin typeface="Twinkl Cursive Unlooped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568" y="2222499"/>
            <a:ext cx="4121365" cy="433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3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latin typeface="Twinkl Cursive Unlooped" panose="02000000000000000000" pitchFamily="2" charset="0"/>
              </a:rPr>
              <a:t>African sunsets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34" y="2638137"/>
            <a:ext cx="4737250" cy="370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19" y="2638137"/>
            <a:ext cx="5008417" cy="3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11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162</TotalTime>
  <Words>245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Africa</vt:lpstr>
      <vt:lpstr>Where is Africa?</vt:lpstr>
      <vt:lpstr>Can you find Africa on the world map? </vt:lpstr>
      <vt:lpstr>The World’s Continents </vt:lpstr>
      <vt:lpstr>Can you learn this song to help you remember the 7 continents?</vt:lpstr>
      <vt:lpstr> What can you tell me about these pictures?</vt:lpstr>
      <vt:lpstr>Africa has 54 different countries.  Maybe you could find out about one of them and write some facts? What is it like there? </vt:lpstr>
      <vt:lpstr>African sunsets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Savannah</dc:title>
  <dc:creator>Lee Everitt</dc:creator>
  <cp:lastModifiedBy>Kimberley</cp:lastModifiedBy>
  <cp:revision>13</cp:revision>
  <dcterms:created xsi:type="dcterms:W3CDTF">2020-06-08T10:00:18Z</dcterms:created>
  <dcterms:modified xsi:type="dcterms:W3CDTF">2020-06-17T18:53:43Z</dcterms:modified>
</cp:coreProperties>
</file>