
<file path=[Content_Types].xml><?xml version="1.0" encoding="utf-8"?>
<Types xmlns="http://schemas.openxmlformats.org/package/2006/content-types">
  <Default Extension="png" ContentType="image/png"/>
  <Default Extension="jpeg" ContentType="image/jpeg"/>
  <Default Extension="MOV" ContentType="video/quicktime"/>
  <Default Extension="rels" ContentType="application/vnd.openxmlformats-package.relationships+xml"/>
  <Default Extension="xml" ContentType="application/xml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8" r:id="rId3"/>
    <p:sldId id="257" r:id="rId4"/>
    <p:sldId id="260" r:id="rId5"/>
    <p:sldId id="259" r:id="rId6"/>
    <p:sldId id="262" r:id="rId7"/>
    <p:sldId id="261" r:id="rId8"/>
    <p:sldId id="263" r:id="rId9"/>
    <p:sldId id="264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92" autoAdjust="0"/>
    <p:restoredTop sz="94660"/>
  </p:normalViewPr>
  <p:slideViewPr>
    <p:cSldViewPr snapToGrid="0">
      <p:cViewPr varScale="1">
        <p:scale>
          <a:sx n="128" d="100"/>
          <a:sy n="128" d="100"/>
        </p:scale>
        <p:origin x="72" y="82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9458605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5445693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9595495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1944823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739212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5640249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0298323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4972922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7319958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3382988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7594892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8EFA1F6-89D4-487E-BCDA-36ECA6364738}" type="datetimeFigureOut">
              <a:rPr lang="en-GB" smtClean="0"/>
              <a:t>19/06/2020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B100FF6-ECBA-45FC-9E4D-CC12267A27AB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484854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3.mp4"/><Relationship Id="rId1" Type="http://schemas.microsoft.com/office/2007/relationships/media" Target="../media/media3.mp4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8.png"/><Relationship Id="rId2" Type="http://schemas.openxmlformats.org/officeDocument/2006/relationships/video" Target="../media/media4.mp4"/><Relationship Id="rId1" Type="http://schemas.microsoft.com/office/2007/relationships/media" Target="../media/media4.mp4"/><Relationship Id="rId6" Type="http://schemas.openxmlformats.org/officeDocument/2006/relationships/image" Target="../media/image7.jpeg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5.mp4"/><Relationship Id="rId1" Type="http://schemas.microsoft.com/office/2007/relationships/media" Target="../media/media5.mp4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hyperlink" Target="https://photos.app.goo.gl/R7rKekNvoSdQL5Au6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6.MOV"/><Relationship Id="rId1" Type="http://schemas.microsoft.com/office/2007/relationships/media" Target="../media/media6.MOV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7.MOV"/><Relationship Id="rId1" Type="http://schemas.microsoft.com/office/2007/relationships/media" Target="../media/media7.MOV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GB" sz="7200" dirty="0">
                <a:latin typeface="Comic Sans MS" panose="030F0702030302020204" pitchFamily="66" charset="0"/>
              </a:rPr>
              <a:t>Weekly Challenge 1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6" name="Video 5">
            <a:hlinkClick r:id="" action="ppaction://media"/>
            <a:extLst>
              <a:ext uri="{FF2B5EF4-FFF2-40B4-BE49-F238E27FC236}">
                <a16:creationId xmlns:a16="http://schemas.microsoft.com/office/drawing/2014/main" id="{C11C0B93-8D6D-4A54-A8EC-B897C3591AA3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  <p:ext uri="{42D2F446-02D8-4167-A562-619A0277C38B}">
                <p15:isNarration xmlns:p15="http://schemas.microsoft.com/office/powerpoint/2012/main" val="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9906000" y="5143500"/>
            <a:ext cx="2285999" cy="1714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9999512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2684" y="1076874"/>
            <a:ext cx="10515600" cy="1325563"/>
          </a:xfrm>
        </p:spPr>
        <p:txBody>
          <a:bodyPr>
            <a:normAutofit/>
          </a:bodyPr>
          <a:lstStyle/>
          <a:p>
            <a:r>
              <a:rPr lang="en-GB" sz="4800" dirty="0">
                <a:latin typeface="Comic Sans MS" panose="030F0702030302020204" pitchFamily="66" charset="0"/>
              </a:rPr>
              <a:t>Important things to remember….. 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82684" y="2769681"/>
            <a:ext cx="10515600" cy="2850172"/>
          </a:xfrm>
        </p:spPr>
        <p:txBody>
          <a:bodyPr/>
          <a:lstStyle/>
          <a:p>
            <a:pPr marL="0" indent="0" algn="ctr">
              <a:buNone/>
            </a:pPr>
            <a:r>
              <a:rPr lang="en-GB" sz="3600" dirty="0">
                <a:latin typeface="Comic Sans MS" panose="030F0702030302020204" pitchFamily="66" charset="0"/>
              </a:rPr>
              <a:t>These challenges have no one right answer.</a:t>
            </a:r>
          </a:p>
          <a:p>
            <a:pPr marL="0" indent="0" algn="ctr">
              <a:buNone/>
            </a:pPr>
            <a:endParaRPr lang="en-GB" sz="3600" dirty="0">
              <a:latin typeface="Comic Sans MS" panose="030F0702030302020204" pitchFamily="66" charset="0"/>
            </a:endParaRPr>
          </a:p>
          <a:p>
            <a:pPr marL="0" indent="0" algn="ctr">
              <a:buNone/>
            </a:pPr>
            <a:r>
              <a:rPr lang="en-GB" sz="3600" dirty="0">
                <a:latin typeface="Comic Sans MS" panose="030F0702030302020204" pitchFamily="66" charset="0"/>
              </a:rPr>
              <a:t>You can choose to do them in different ways. </a:t>
            </a:r>
          </a:p>
          <a:p>
            <a:endParaRPr lang="en-GB" dirty="0">
              <a:latin typeface="Comic Sans MS" panose="030F0702030302020204" pitchFamily="66" charset="0"/>
            </a:endParaRPr>
          </a:p>
        </p:txBody>
      </p:sp>
      <p:pic>
        <p:nvPicPr>
          <p:cNvPr id="4" name="Video 3">
            <a:hlinkClick r:id="" action="ppaction://media"/>
            <a:extLst>
              <a:ext uri="{FF2B5EF4-FFF2-40B4-BE49-F238E27FC236}">
                <a16:creationId xmlns:a16="http://schemas.microsoft.com/office/drawing/2014/main" id="{BAC7B64B-60CA-49EC-9665-C0B1BF9DC5E6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  <p:ext uri="{42D2F446-02D8-4167-A562-619A0277C38B}">
                <p15:isNarration xmlns:p15="http://schemas.microsoft.com/office/powerpoint/2012/main" val="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9906000" y="5143500"/>
            <a:ext cx="2285999" cy="1714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0405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GB" sz="6000" b="1" dirty="0">
                <a:solidFill>
                  <a:srgbClr val="FF0000"/>
                </a:solidFill>
                <a:latin typeface="Comic Sans MS" panose="030F0702030302020204" pitchFamily="66" charset="0"/>
              </a:rPr>
              <a:t>Jelly Baby challenge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2392267"/>
            <a:ext cx="10515600" cy="1502583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en-GB" sz="4000" dirty="0">
                <a:latin typeface="Comic Sans MS" panose="030F0702030302020204" pitchFamily="66" charset="0"/>
              </a:rPr>
              <a:t>How many Jelly Babies would it take to make a line 2 metres long?</a:t>
            </a:r>
          </a:p>
          <a:p>
            <a:pPr marL="0" indent="0" algn="ctr">
              <a:buNone/>
            </a:pPr>
            <a:endParaRPr lang="en-GB" sz="4000" dirty="0">
              <a:latin typeface="Comic Sans MS" panose="030F0702030302020204" pitchFamily="66" charset="0"/>
            </a:endParaRPr>
          </a:p>
        </p:txBody>
      </p:sp>
      <p:pic>
        <p:nvPicPr>
          <p:cNvPr id="1028" name="Picture 4" descr="Jelly Babies | Posted Sweets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5567" y="3676134"/>
            <a:ext cx="2800865" cy="28008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Video 3">
            <a:hlinkClick r:id="" action="ppaction://media"/>
            <a:extLst>
              <a:ext uri="{FF2B5EF4-FFF2-40B4-BE49-F238E27FC236}">
                <a16:creationId xmlns:a16="http://schemas.microsoft.com/office/drawing/2014/main" id="{03D2ECFD-EC40-4C33-9130-970CFF89082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  <p:ext uri="{42D2F446-02D8-4167-A562-619A0277C38B}">
                <p15:isNarration xmlns:p15="http://schemas.microsoft.com/office/powerpoint/2012/main" val="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9906000" y="5143500"/>
            <a:ext cx="2285999" cy="1714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730585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0486" y="365126"/>
            <a:ext cx="10733314" cy="1202418"/>
          </a:xfrm>
        </p:spPr>
        <p:txBody>
          <a:bodyPr>
            <a:normAutofit/>
          </a:bodyPr>
          <a:lstStyle/>
          <a:p>
            <a:r>
              <a:rPr lang="en-GB" sz="3600" dirty="0">
                <a:latin typeface="Comic Sans MS" panose="030F0702030302020204" pitchFamily="66" charset="0"/>
              </a:rPr>
              <a:t>You can choose how you will line your jelly babies up….</a:t>
            </a:r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729343" y="3550664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GB" sz="3600" dirty="0">
                <a:latin typeface="Comic Sans MS" panose="030F0702030302020204" pitchFamily="66" charset="0"/>
              </a:rPr>
              <a:t>If you haven’t got jelly babies you could use something else….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3086" r="3479" b="12422"/>
          <a:stretch/>
        </p:blipFill>
        <p:spPr>
          <a:xfrm>
            <a:off x="1781009" y="1360715"/>
            <a:ext cx="4386014" cy="1857142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761" t="24920" r="3572" b="25874"/>
          <a:stretch/>
        </p:blipFill>
        <p:spPr>
          <a:xfrm>
            <a:off x="6498772" y="1360715"/>
            <a:ext cx="4370346" cy="186099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" t="27381" r="1429" b="20476"/>
          <a:stretch/>
        </p:blipFill>
        <p:spPr>
          <a:xfrm>
            <a:off x="5110843" y="4368792"/>
            <a:ext cx="4958443" cy="1968397"/>
          </a:xfrm>
          <a:prstGeom prst="rect">
            <a:avLst/>
          </a:prstGeom>
        </p:spPr>
      </p:pic>
      <p:pic>
        <p:nvPicPr>
          <p:cNvPr id="8" name="Video 7">
            <a:hlinkClick r:id="" action="ppaction://media"/>
            <a:extLst>
              <a:ext uri="{FF2B5EF4-FFF2-40B4-BE49-F238E27FC236}">
                <a16:creationId xmlns:a16="http://schemas.microsoft.com/office/drawing/2014/main" id="{23F7C46D-991F-4ADF-9A90-CB119E943DD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  <p:ext uri="{42D2F446-02D8-4167-A562-619A0277C38B}">
                <p15:isNarration xmlns:p15="http://schemas.microsoft.com/office/powerpoint/2012/main" val="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9906000" y="5143500"/>
            <a:ext cx="2285999" cy="1714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024744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GB" dirty="0">
                <a:latin typeface="Comic Sans MS" panose="030F0702030302020204" pitchFamily="66" charset="0"/>
              </a:rPr>
              <a:t>If you think you know the answer to this …</a:t>
            </a:r>
            <a:br>
              <a:rPr lang="en-GB" dirty="0">
                <a:latin typeface="Comic Sans MS" panose="030F0702030302020204" pitchFamily="66" charset="0"/>
              </a:rPr>
            </a:b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GB" dirty="0">
              <a:latin typeface="Comic Sans MS" panose="030F0702030302020204" pitchFamily="66" charset="0"/>
            </a:endParaRPr>
          </a:p>
          <a:p>
            <a:pPr marL="0" indent="0">
              <a:buNone/>
            </a:pPr>
            <a:r>
              <a:rPr lang="en-GB" sz="3600" dirty="0">
                <a:latin typeface="Comic Sans MS" panose="030F0702030302020204" pitchFamily="66" charset="0"/>
              </a:rPr>
              <a:t>How many jelly babies would it take to go all the way along one wall in your room?</a:t>
            </a:r>
          </a:p>
          <a:p>
            <a:pPr marL="0" indent="0">
              <a:buNone/>
            </a:pPr>
            <a:r>
              <a:rPr lang="en-GB" sz="3600" dirty="0">
                <a:latin typeface="Comic Sans MS" panose="030F0702030302020204" pitchFamily="66" charset="0"/>
              </a:rPr>
              <a:t>Or down your hallway?</a:t>
            </a:r>
          </a:p>
          <a:p>
            <a:pPr marL="0" indent="0">
              <a:buNone/>
            </a:pPr>
            <a:endParaRPr lang="en-GB" sz="3600" dirty="0">
              <a:latin typeface="Comic Sans MS" panose="030F0702030302020204" pitchFamily="66" charset="0"/>
            </a:endParaRPr>
          </a:p>
          <a:p>
            <a:pPr marL="0" indent="0">
              <a:buNone/>
            </a:pPr>
            <a:r>
              <a:rPr lang="en-GB" sz="3600" dirty="0">
                <a:latin typeface="Comic Sans MS" panose="030F0702030302020204" pitchFamily="66" charset="0"/>
              </a:rPr>
              <a:t>Hopefully you will share your answer with school by sending an email, a photograph or a video. </a:t>
            </a:r>
          </a:p>
          <a:p>
            <a:pPr marL="0" indent="0">
              <a:buNone/>
            </a:pPr>
            <a:endParaRPr lang="en-GB" dirty="0"/>
          </a:p>
        </p:txBody>
      </p:sp>
      <p:pic>
        <p:nvPicPr>
          <p:cNvPr id="4" name="Video 3">
            <a:hlinkClick r:id="" action="ppaction://media"/>
            <a:extLst>
              <a:ext uri="{FF2B5EF4-FFF2-40B4-BE49-F238E27FC236}">
                <a16:creationId xmlns:a16="http://schemas.microsoft.com/office/drawing/2014/main" id="{A9B74493-3ABF-4E3C-94AC-28ED491A0586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  <p:ext uri="{42D2F446-02D8-4167-A562-619A0277C38B}">
                <p15:isNarration xmlns:p15="http://schemas.microsoft.com/office/powerpoint/2012/main" val="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9906000" y="5143500"/>
            <a:ext cx="2285999" cy="1714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399854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5000"/>
    </mc:Choice>
    <mc:Fallback>
      <p:transition spd="slow" advClick="0" advTm="35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A6E564-E021-492D-81B8-C33375874C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sz="3600" dirty="0">
                <a:latin typeface="Comic Sans MS" panose="030F0702030302020204" pitchFamily="66" charset="0"/>
              </a:rPr>
              <a:t>Well done to all the children who had a go…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32AB892-59D8-45F0-B789-B6AD99EE32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3344" y="1600949"/>
            <a:ext cx="1926503" cy="257273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8179AD0B-CDF2-4896-B7EE-5A6459CE78F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30262" y="1590522"/>
            <a:ext cx="1926503" cy="257273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334594F-1C71-4040-B2A4-BC24F19693A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539118" y="1704589"/>
            <a:ext cx="3292125" cy="246909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DEBF8F2-484D-428C-9501-327664D585F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181658" y="1593998"/>
            <a:ext cx="1926498" cy="2565784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0D3BB5A3-CF75-4522-A9B5-D382C959A9B9}"/>
              </a:ext>
            </a:extLst>
          </p:cNvPr>
          <p:cNvSpPr txBox="1"/>
          <p:nvPr/>
        </p:nvSpPr>
        <p:spPr>
          <a:xfrm>
            <a:off x="2812774" y="4610720"/>
            <a:ext cx="752889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>
                <a:latin typeface="Comic Sans MS" panose="030F0702030302020204" pitchFamily="66" charset="0"/>
              </a:rPr>
              <a:t>Well done James, looks like you were very systematic (organised) </a:t>
            </a:r>
          </a:p>
          <a:p>
            <a:r>
              <a:rPr lang="en-GB" dirty="0">
                <a:latin typeface="Comic Sans MS" panose="030F0702030302020204" pitchFamily="66" charset="0"/>
              </a:rPr>
              <a:t>What a lot of </a:t>
            </a:r>
            <a:r>
              <a:rPr lang="en-GB" dirty="0" err="1">
                <a:latin typeface="Comic Sans MS" panose="030F0702030302020204" pitchFamily="66" charset="0"/>
              </a:rPr>
              <a:t>lego</a:t>
            </a:r>
            <a:r>
              <a:rPr lang="en-GB" dirty="0">
                <a:latin typeface="Comic Sans MS" panose="030F0702030302020204" pitchFamily="66" charset="0"/>
              </a:rPr>
              <a:t> people you have!</a:t>
            </a:r>
          </a:p>
        </p:txBody>
      </p:sp>
    </p:spTree>
    <p:extLst>
      <p:ext uri="{BB962C8B-B14F-4D97-AF65-F5344CB8AC3E}">
        <p14:creationId xmlns:p14="http://schemas.microsoft.com/office/powerpoint/2010/main" val="141633875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043DDE-4BAE-4A43-AE15-B4E8EEFC5D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sz="3600" dirty="0">
                <a:latin typeface="Comic Sans MS" panose="030F0702030302020204" pitchFamily="66" charset="0"/>
              </a:rPr>
              <a:t>I am so pleased you completed the challenge.</a:t>
            </a:r>
          </a:p>
        </p:txBody>
      </p:sp>
      <p:sp>
        <p:nvSpPr>
          <p:cNvPr id="4" name="Rectangle 1">
            <a:extLst>
              <a:ext uri="{FF2B5EF4-FFF2-40B4-BE49-F238E27FC236}">
                <a16:creationId xmlns:a16="http://schemas.microsoft.com/office/drawing/2014/main" id="{211BBE7B-4B01-4B26-A5AA-A4E64D51448E}"/>
              </a:ext>
            </a:extLst>
          </p:cNvPr>
          <p:cNvSpPr>
            <a:spLocks noGrp="1" noChangeArrowheads="1"/>
          </p:cNvSpPr>
          <p:nvPr>
            <p:ph idx="1"/>
          </p:nvPr>
        </p:nvSpPr>
        <p:spPr bwMode="auto">
          <a:xfrm>
            <a:off x="838200" y="1690952"/>
            <a:ext cx="5657022" cy="923330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rgbClr val="1155CC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  <a:hlinkClick r:id="rId2"/>
              </a:rPr>
              <a:t>https://photos.app.goo.gl/R7rKekNvoSdQL5Au6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rgbClr val="222222"/>
                </a:solidFill>
                <a:effectLst/>
                <a:latin typeface="Arial" panose="020B0604020202020204" pitchFamily="34" charset="0"/>
                <a:cs typeface="Arial" panose="020B0604020202020204" pitchFamily="34" charset="0"/>
              </a:rPr>
              <a:t> </a:t>
            </a:r>
            <a:r>
              <a:rPr kumimoji="0" lang="en-US" alt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</a:rPr>
              <a:t> 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1800" dirty="0">
                <a:latin typeface="Comic Sans MS" panose="030F0702030302020204" pitchFamily="66" charset="0"/>
              </a:rPr>
              <a:t>This video shows Ruby completing the challenge. Did you eat all those Jelly babies afterwards? 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Comic Sans MS" panose="030F0702030302020204" pitchFamily="66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67FB768-C26F-40E4-87EA-DC31D14CC53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26654" y="3097178"/>
            <a:ext cx="1994503" cy="2659337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9464C24D-3A19-4232-8E7F-C7D7B0C31E2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05428" y="2907196"/>
            <a:ext cx="2910094" cy="2910094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20081000-C888-4920-9385-1C80612E22DE}"/>
              </a:ext>
            </a:extLst>
          </p:cNvPr>
          <p:cNvSpPr txBox="1"/>
          <p:nvPr/>
        </p:nvSpPr>
        <p:spPr>
          <a:xfrm>
            <a:off x="3483665" y="3369365"/>
            <a:ext cx="41148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>
                <a:latin typeface="Comic Sans MS" panose="030F0702030302020204" pitchFamily="66" charset="0"/>
              </a:rPr>
              <a:t>And here are Jamie and Alyssa. </a:t>
            </a:r>
          </a:p>
          <a:p>
            <a:r>
              <a:rPr lang="en-GB" dirty="0">
                <a:latin typeface="Comic Sans MS" panose="030F0702030302020204" pitchFamily="66" charset="0"/>
              </a:rPr>
              <a:t>I love the way you are recording how you found the answers!</a:t>
            </a:r>
          </a:p>
        </p:txBody>
      </p:sp>
    </p:spTree>
    <p:extLst>
      <p:ext uri="{BB962C8B-B14F-4D97-AF65-F5344CB8AC3E}">
        <p14:creationId xmlns:p14="http://schemas.microsoft.com/office/powerpoint/2010/main" val="256846676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FEE47A-A441-4E59-A2E3-1E5A3B2CA9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GB" sz="1800" dirty="0">
                <a:latin typeface="Comic Sans MS" panose="030F0702030302020204" pitchFamily="66" charset="0"/>
              </a:rPr>
              <a:t>Danny did the 2m challenge and then went all the way up the stairs!!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9F1A179-9FB0-44FB-9639-933224D5036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14571" y="1467996"/>
            <a:ext cx="2814374" cy="3754494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B7F0955E-505B-423A-A98B-593B569D84A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652574" y="1470992"/>
            <a:ext cx="2814373" cy="3751498"/>
          </a:xfrm>
          <a:prstGeom prst="rect">
            <a:avLst/>
          </a:prstGeom>
        </p:spPr>
      </p:pic>
      <p:pic>
        <p:nvPicPr>
          <p:cNvPr id="6" name="720p">
            <a:hlinkClick r:id="" action="ppaction://media"/>
            <a:extLst>
              <a:ext uri="{FF2B5EF4-FFF2-40B4-BE49-F238E27FC236}">
                <a16:creationId xmlns:a16="http://schemas.microsoft.com/office/drawing/2014/main" id="{F9147894-35DA-4473-A962-476A11F6A228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7171081" y="3429000"/>
            <a:ext cx="4406348" cy="2478571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3F6DFC49-F43A-450A-A5D2-DAFA25AF7981}"/>
              </a:ext>
            </a:extLst>
          </p:cNvPr>
          <p:cNvSpPr txBox="1"/>
          <p:nvPr/>
        </p:nvSpPr>
        <p:spPr>
          <a:xfrm>
            <a:off x="7171081" y="2141883"/>
            <a:ext cx="4102405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>
                <a:latin typeface="Comic Sans MS" panose="030F0702030302020204" pitchFamily="66" charset="0"/>
              </a:rPr>
              <a:t>And here is Iris doing the challenge </a:t>
            </a:r>
          </a:p>
          <a:p>
            <a:r>
              <a:rPr lang="en-GB" dirty="0">
                <a:latin typeface="Comic Sans MS" panose="030F0702030302020204" pitchFamily="66" charset="0"/>
              </a:rPr>
              <a:t>like a scientist would.  </a:t>
            </a:r>
          </a:p>
          <a:p>
            <a:r>
              <a:rPr lang="en-GB" dirty="0">
                <a:latin typeface="Comic Sans MS" panose="030F0702030302020204" pitchFamily="66" charset="0"/>
              </a:rPr>
              <a:t>Press play to watch the video.</a:t>
            </a:r>
          </a:p>
        </p:txBody>
      </p:sp>
    </p:spTree>
    <p:extLst>
      <p:ext uri="{BB962C8B-B14F-4D97-AF65-F5344CB8AC3E}">
        <p14:creationId xmlns:p14="http://schemas.microsoft.com/office/powerpoint/2010/main" val="181990674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37266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102846-0C04-44AA-BCFC-07BAC29A28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061752" y="365125"/>
            <a:ext cx="4292048" cy="2109718"/>
          </a:xfrm>
        </p:spPr>
        <p:txBody>
          <a:bodyPr>
            <a:normAutofit/>
          </a:bodyPr>
          <a:lstStyle/>
          <a:p>
            <a:r>
              <a:rPr lang="en-GB" sz="2400" dirty="0">
                <a:latin typeface="Comic Sans MS" panose="030F0702030302020204" pitchFamily="66" charset="0"/>
                <a:cs typeface="Arial" panose="020B0604020202020204" pitchFamily="34" charset="0"/>
              </a:rPr>
              <a:t>Alfie found out that it takes 16 pens (with the lids on) to make  a 2 metre line. 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CFA06BB-FB00-44E7-9889-F9DAB63FC2A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82926" y="365125"/>
            <a:ext cx="5829300" cy="5829300"/>
          </a:xfrm>
          <a:prstGeom prst="rect">
            <a:avLst/>
          </a:prstGeom>
        </p:spPr>
      </p:pic>
      <p:pic>
        <p:nvPicPr>
          <p:cNvPr id="3" name="IMG_4726 (1)">
            <a:hlinkClick r:id="" action="ppaction://media"/>
            <a:extLst>
              <a:ext uri="{FF2B5EF4-FFF2-40B4-BE49-F238E27FC236}">
                <a16:creationId xmlns:a16="http://schemas.microsoft.com/office/drawing/2014/main" id="{5EC10E0F-EC78-4257-ABAF-265A870495EB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 flipH="1">
            <a:off x="7446360" y="2628901"/>
            <a:ext cx="3907440" cy="2214079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426166C1-9EC8-4625-AD31-96AD8E4F4504}"/>
              </a:ext>
            </a:extLst>
          </p:cNvPr>
          <p:cNvSpPr txBox="1"/>
          <p:nvPr/>
        </p:nvSpPr>
        <p:spPr>
          <a:xfrm>
            <a:off x="7591986" y="5059017"/>
            <a:ext cx="361618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>
                <a:latin typeface="Comic Sans MS" panose="030F0702030302020204" pitchFamily="66" charset="0"/>
              </a:rPr>
              <a:t>Watch Adela completing the challenge with pasta shapes. </a:t>
            </a:r>
          </a:p>
        </p:txBody>
      </p:sp>
    </p:spTree>
    <p:extLst>
      <p:ext uri="{BB962C8B-B14F-4D97-AF65-F5344CB8AC3E}">
        <p14:creationId xmlns:p14="http://schemas.microsoft.com/office/powerpoint/2010/main" val="1264285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Click="0" advTm="30000"/>
    </mc:Choice>
    <mc:Fallback>
      <p:transition spd="slow" advClick="0" advTm="30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861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301</TotalTime>
  <Words>278</Words>
  <Application>Microsoft Office PowerPoint</Application>
  <PresentationFormat>Widescreen</PresentationFormat>
  <Paragraphs>29</Paragraphs>
  <Slides>9</Slides>
  <Notes>0</Notes>
  <HiddenSlides>0</HiddenSlides>
  <MMClips>7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4" baseType="lpstr">
      <vt:lpstr>Arial</vt:lpstr>
      <vt:lpstr>Calibri</vt:lpstr>
      <vt:lpstr>Calibri Light</vt:lpstr>
      <vt:lpstr>Comic Sans MS</vt:lpstr>
      <vt:lpstr>Office Theme</vt:lpstr>
      <vt:lpstr>Weekly Challenge 1</vt:lpstr>
      <vt:lpstr>Important things to remember…..  </vt:lpstr>
      <vt:lpstr>Jelly Baby challenge </vt:lpstr>
      <vt:lpstr>You can choose how you will line your jelly babies up….</vt:lpstr>
      <vt:lpstr>If you think you know the answer to this … </vt:lpstr>
      <vt:lpstr>Well done to all the children who had a go…</vt:lpstr>
      <vt:lpstr>I am so pleased you completed the challenge.</vt:lpstr>
      <vt:lpstr>Danny did the 2m challenge and then went all the way up the stairs!!</vt:lpstr>
      <vt:lpstr>Alfie found out that it takes 16 pens (with the lids on) to make  a 2 metre line. 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Weekly challenge 1</dc:title>
  <dc:creator>Rebecca Juggins</dc:creator>
  <cp:lastModifiedBy>Rebecca Juggins</cp:lastModifiedBy>
  <cp:revision>15</cp:revision>
  <dcterms:created xsi:type="dcterms:W3CDTF">2020-06-08T18:03:48Z</dcterms:created>
  <dcterms:modified xsi:type="dcterms:W3CDTF">2020-06-19T11:53:56Z</dcterms:modified>
</cp:coreProperties>
</file>