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0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58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82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94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5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5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4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9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40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8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72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9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A1F6-89D4-487E-BCDA-36ECA636473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00FF6-ECBA-45FC-9E4D-CC12267A2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48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>
                <a:latin typeface="Comic Sans MS" panose="030F0702030302020204" pitchFamily="66" charset="0"/>
              </a:rPr>
              <a:t>Weekly Challenge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11C0B93-8D6D-4A54-A8EC-B897C3591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8"/>
    </mc:Choice>
    <mc:Fallback xmlns="">
      <p:transition spd="slow" advTm="1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84" y="1076874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Important things to remember…..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684" y="2769681"/>
            <a:ext cx="10515600" cy="2850172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These challenges have no one right answer.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You can choose to do them in different ways.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AC7B64B-60CA-49EC-9665-C0B1BF9DC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4"/>
    </mc:Choice>
    <mc:Fallback xmlns="">
      <p:transition spd="slow" advTm="2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Jelly Baby challenge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2267"/>
            <a:ext cx="10515600" cy="15025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latin typeface="Comic Sans MS" panose="030F0702030302020204" pitchFamily="66" charset="0"/>
              </a:rPr>
              <a:t>How many Jelly Babies would it take to make a line 2 metres long?</a:t>
            </a:r>
          </a:p>
          <a:p>
            <a:pPr marL="0" indent="0" algn="ctr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Jelly Babies | Posted Swee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67" y="3676134"/>
            <a:ext cx="2800865" cy="28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3D2ECFD-EC40-4C33-9130-970CFF890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8"/>
    </mc:Choice>
    <mc:Fallback xmlns="">
      <p:transition spd="slow" advTm="1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6" y="365126"/>
            <a:ext cx="10733314" cy="1202418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You can choose how you will line your jelly babies up….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9343" y="35506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Comic Sans MS" panose="030F0702030302020204" pitchFamily="66" charset="0"/>
              </a:rPr>
              <a:t>If you haven’t got jelly babies you could use something else….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6" r="3479" b="12422"/>
          <a:stretch/>
        </p:blipFill>
        <p:spPr>
          <a:xfrm>
            <a:off x="1781009" y="1360715"/>
            <a:ext cx="4386014" cy="1857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24920" r="3572" b="25874"/>
          <a:stretch/>
        </p:blipFill>
        <p:spPr>
          <a:xfrm>
            <a:off x="6498772" y="1360715"/>
            <a:ext cx="4370346" cy="1860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7381" r="1429" b="20476"/>
          <a:stretch/>
        </p:blipFill>
        <p:spPr>
          <a:xfrm>
            <a:off x="5110843" y="4368792"/>
            <a:ext cx="4958443" cy="1968397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23F7C46D-991F-4ADF-9A90-CB119E943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0"/>
    </mc:Choice>
    <mc:Fallback xmlns="">
      <p:transition spd="slow" advTm="2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If you think you know the answer to this …</a:t>
            </a:r>
            <a:br>
              <a:rPr lang="en-GB" dirty="0"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How many jelly babies would it take to go all the way along one wall in your room?</a:t>
            </a: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Or down your hallway?</a:t>
            </a:r>
          </a:p>
          <a:p>
            <a:pPr marL="0" indent="0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Hopefully you will share your answer with school by sending an email, a photograph or a video.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9B74493-3ABF-4E3C-94AC-28ED491A0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0"/>
    </mc:Choice>
    <mc:Fallback xmlns="">
      <p:transition spd="slow" advTm="4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122</Words>
  <Application>Microsoft Office PowerPoint</Application>
  <PresentationFormat>Widescreen</PresentationFormat>
  <Paragraphs>15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 Theme</vt:lpstr>
      <vt:lpstr>Weekly Challenge 1</vt:lpstr>
      <vt:lpstr>Important things to remember…..  </vt:lpstr>
      <vt:lpstr>Jelly Baby challenge </vt:lpstr>
      <vt:lpstr>You can choose how you will line your jelly babies up….</vt:lpstr>
      <vt:lpstr>If you think you know the answer to this 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challenge 1</dc:title>
  <dc:creator>Rebecca Juggins</dc:creator>
  <cp:lastModifiedBy>Rebecca Juggins</cp:lastModifiedBy>
  <cp:revision>5</cp:revision>
  <dcterms:created xsi:type="dcterms:W3CDTF">2020-06-08T18:03:48Z</dcterms:created>
  <dcterms:modified xsi:type="dcterms:W3CDTF">2020-06-08T19:35:40Z</dcterms:modified>
</cp:coreProperties>
</file>