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26" d="100"/>
          <a:sy n="126" d="100"/>
        </p:scale>
        <p:origin x="96" y="8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AA40-B536-49FF-968F-B0D6F349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3CCBB-C906-4F8A-AD52-936D588E6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1204-F978-49F8-B967-3303EE1D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25C80-0F38-4B2D-8A10-9EF6771E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87C2-579D-4E61-B567-45177FA9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0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C31-C597-4BC0-8FCB-0CFD7568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2913D-6205-4B1C-94EC-4A4891272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2C97-AA87-47F6-BB70-1D1B13BD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67B21-8C84-4D01-9243-09A19BD4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268A-D266-439A-A19A-9FA87F2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151B2-F7AB-4C93-B5BD-1B358F459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FBC84-E7A9-4C39-9894-70BFB606C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05AC-723A-4D7F-8CC8-8D89F956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CF1A-1843-4C00-82F2-C507095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1CFB-D9BD-453E-8DBE-F0B18003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E307-3FEB-45BB-9B1F-72C4A4C7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667B-F17F-496F-A259-60444596A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8216-8A00-46A0-A40A-B616AB21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6F3B3-0BBB-404D-973B-2DEA8D97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1455-9410-4EA2-9DC8-1F0B7FC3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A3B6-D45E-402E-B30C-85F7A191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C057E-872B-4EFB-B319-5027BEDCB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C9DD-06F0-43DA-9A13-08E88E3A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9E2A-09E8-48A8-9042-4FA13169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022-8A70-447D-85EB-B0746F09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6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256D-2AFB-4559-A8AB-1A5CDEED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9D75-52C4-4878-92B5-ED4BA03D9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A9BC1-B4A6-439D-B224-B7737A615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0B85-FC22-4EF9-811F-404D658D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ECFBE-71BB-4215-9388-39643F8C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8F228-9503-4ABE-B6F8-987DAA2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88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12A6-A195-40D6-9043-619B7C29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F6FED-0EA8-4EFD-B332-6A369746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C1D0B-40C5-4A74-9054-5EA405169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B9547-DFE5-45E5-9D6B-047618D8B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50008-46C0-4E20-BB14-06FF01883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CB28E-2FAF-425B-822A-853EE71F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05D67-1A9E-480F-98B7-BDAA3BB5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696DD-473D-4C66-A3E5-CD2C3696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9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F959-F7DF-4583-9D6B-E560BDB2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2BF1B-4878-401A-B58A-C186C4FD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CF554-61BD-4190-A361-11709CBA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2A52-DA5E-4E4B-BE26-7B9160AD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2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ADA23-BF85-41D1-9FE6-91E53DCC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8658-75BE-475F-9860-634B5F03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5BF1-C7EB-431B-B97E-377F81F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8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94B7-5C76-41F7-8E68-356669E7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76605-040E-4BFC-9DA4-90BD7560B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BDC44-89B2-47DD-B2E9-7B6E79B2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0E915-2F34-4405-A355-7BDA2AC5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7785C-1348-4B8A-8554-8A7FBE22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9CB3-E499-4714-AF30-B76CD79E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D0C7-D8EF-4C95-8E94-78A63AF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ED0A1-52D4-4CFD-AE74-AD6D53192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8E458-5D97-41B7-97A0-BD083D460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D253B-296A-4D16-A594-59B58F3E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4A5DC-A68C-4586-90C1-4C0F9DC0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4E76C-9094-41B3-BF51-E8B2F6ED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92E78-E2C0-4E5C-9DBD-888AAB1B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83475-6AAF-4300-B87E-447DB766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D2BBC-DAA8-4651-9704-05D398D90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090E-228E-4A4F-B8D9-94561F7B2BBB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6B947-0918-4FF5-9BAD-8580DE1FB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C2C97-FE4B-4A13-85EB-94DE53C19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2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E4EC-0B6D-4A87-9DB4-BB3D0C4A6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Weekly challenge 2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EC14E-6879-4331-B7EE-C6FA104C2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C4D1C6E-D77B-4CE3-B69A-C7FCEC0D9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5"/>
    </mc:Choice>
    <mc:Fallback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26E8-794C-4FA9-9A31-08E40C4D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Important things to remember…..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AA7A-C232-4AC9-92FB-317AFFCC7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These challenges have no one right answer.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You can choose to do them in different ways. </a:t>
            </a:r>
          </a:p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397CF3B-C7BD-4A67-8EB5-77239C7B3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7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3"/>
    </mc:Choice>
    <mc:Fallback>
      <p:transition spd="slow" advTm="1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BE1E-8960-45A7-8F12-7DF8922B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Balancing challenge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09E8-1A6E-48FD-AD0E-647178D2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Comic Sans MS" panose="030F0702030302020204" pitchFamily="66" charset="0"/>
              </a:rPr>
              <a:t>Can you make something that you can balance on your hand … or finger… or head? </a:t>
            </a:r>
          </a:p>
        </p:txBody>
      </p:sp>
      <p:pic>
        <p:nvPicPr>
          <p:cNvPr id="1026" name="Picture 2" descr="EconoCrafts: Balancing Birds">
            <a:extLst>
              <a:ext uri="{FF2B5EF4-FFF2-40B4-BE49-F238E27FC236}">
                <a16:creationId xmlns:a16="http://schemas.microsoft.com/office/drawing/2014/main" id="{D681BC02-E926-42FF-A331-B9C86178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55" y="3484023"/>
            <a:ext cx="2476783" cy="23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ple Fun: Balancing a Peacock Feather">
            <a:extLst>
              <a:ext uri="{FF2B5EF4-FFF2-40B4-BE49-F238E27FC236}">
                <a16:creationId xmlns:a16="http://schemas.microsoft.com/office/drawing/2014/main" id="{7772A7B6-5F39-4D1F-A0C7-CD8EA9E5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38" y="3370763"/>
            <a:ext cx="2386477" cy="27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ance challenge for kids | Sewing with Scooby Snacks">
            <a:extLst>
              <a:ext uri="{FF2B5EF4-FFF2-40B4-BE49-F238E27FC236}">
                <a16:creationId xmlns:a16="http://schemas.microsoft.com/office/drawing/2014/main" id="{65199BBB-9AB0-42BD-B493-F2D6CE4D1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18124"/>
          <a:stretch/>
        </p:blipFill>
        <p:spPr bwMode="auto">
          <a:xfrm>
            <a:off x="6677198" y="3509504"/>
            <a:ext cx="2601799" cy="26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255C948-8C24-4F92-8F84-E26592386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3"/>
    </mc:Choice>
    <mc:Fallback>
      <p:transition spd="slow" advTm="1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7384-515A-450F-861D-F5D1F79A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7" y="252596"/>
            <a:ext cx="11578045" cy="180867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Nathan made these butterflies that balance on his finger.</a:t>
            </a:r>
            <a:br>
              <a:rPr lang="en-GB" sz="3200" dirty="0">
                <a:latin typeface="Comic Sans MS" panose="030F0702030302020204" pitchFamily="66" charset="0"/>
              </a:rPr>
            </a:br>
            <a:br>
              <a:rPr lang="en-GB" sz="3200" dirty="0">
                <a:latin typeface="Comic Sans MS" panose="030F0702030302020204" pitchFamily="66" charset="0"/>
              </a:rPr>
            </a:br>
            <a:r>
              <a:rPr lang="en-GB" sz="3200" dirty="0">
                <a:latin typeface="Comic Sans MS" panose="030F0702030302020204" pitchFamily="66" charset="0"/>
              </a:rPr>
              <a:t>He even challenged himself to walk with it balanced!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B5BCA-034D-48B1-8553-9777D0E62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906" y="2529183"/>
            <a:ext cx="4352925" cy="3264693"/>
          </a:xfrm>
        </p:spPr>
      </p:pic>
      <p:pic>
        <p:nvPicPr>
          <p:cNvPr id="3" name="Video (9)">
            <a:hlinkClick r:id="" action="ppaction://media"/>
            <a:extLst>
              <a:ext uri="{FF2B5EF4-FFF2-40B4-BE49-F238E27FC236}">
                <a16:creationId xmlns:a16="http://schemas.microsoft.com/office/drawing/2014/main" id="{B763B6C7-562E-46E3-97C2-4EE42FFEC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6406" y="2384513"/>
            <a:ext cx="4523477" cy="2548438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15FD944-372E-4879-BF60-B7F9B3E48C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4"/>
    </mc:Choice>
    <mc:Fallback>
      <p:transition spd="slow" advTm="1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B9E9-59D8-419E-9699-A8548775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If you manage that why not try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507F-AC3C-44AA-8DA6-60999B06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9169" cy="4282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You could try making a sculpture that balances </a:t>
            </a: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(don’t use anything precious or make it to big in case it falls!!) </a:t>
            </a: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Hopefully you will share your answer with school by sending an email, a photograph or a video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4" name="Picture 6" descr="Feather Balancing Images, Stock Photos &amp; Vectors | Shutterstock">
            <a:extLst>
              <a:ext uri="{FF2B5EF4-FFF2-40B4-BE49-F238E27FC236}">
                <a16:creationId xmlns:a16="http://schemas.microsoft.com/office/drawing/2014/main" id="{5D5F78B9-1811-4A3F-987F-DFB476A24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" b="9905"/>
          <a:stretch/>
        </p:blipFill>
        <p:spPr bwMode="auto">
          <a:xfrm>
            <a:off x="8079448" y="1825625"/>
            <a:ext cx="3615779" cy="24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376449C-B95A-4FC0-8BE5-CE80928E4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5"/>
    </mc:Choice>
    <mc:Fallback>
      <p:transition spd="slow" advTm="3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117</Words>
  <Application>Microsoft Office PowerPoint</Application>
  <PresentationFormat>Widescreen</PresentationFormat>
  <Paragraphs>15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Weekly challenge 2 </vt:lpstr>
      <vt:lpstr>Important things to remember….. </vt:lpstr>
      <vt:lpstr>Balancing challenge </vt:lpstr>
      <vt:lpstr>Nathan made these butterflies that balance on his finger.  He even challenged himself to walk with it balanced!</vt:lpstr>
      <vt:lpstr>If you manage that why not try ……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challenge 2</dc:title>
  <dc:creator>Rebecca Juggins</dc:creator>
  <cp:lastModifiedBy>Rebecca Juggins</cp:lastModifiedBy>
  <cp:revision>5</cp:revision>
  <dcterms:created xsi:type="dcterms:W3CDTF">2020-06-15T13:39:32Z</dcterms:created>
  <dcterms:modified xsi:type="dcterms:W3CDTF">2020-06-19T12:14:00Z</dcterms:modified>
</cp:coreProperties>
</file>