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0" r:id="rId4"/>
    <p:sldId id="259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80" d="100"/>
          <a:sy n="80" d="100"/>
        </p:scale>
        <p:origin x="56" y="2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F7AA40-B536-49FF-968F-B0D6F3497A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FC3CCBB-C906-4F8A-AD52-936D588E6A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BE1204-F978-49F8-B967-3303EE1D59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2090E-228E-4A4F-B8D9-94561F7B2BBB}" type="datetimeFigureOut">
              <a:rPr lang="en-GB" smtClean="0"/>
              <a:t>01/07/2020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C25C80-0F38-4B2D-8A10-9EF6771E06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2487C2-579D-4E61-B567-45177FA96A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B9A7C-EACB-4466-80D7-C2B0285701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31026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34BC31-C597-4BC0-8FCB-0CFD75684D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E92913D-6205-4B1C-94EC-4A4891272B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722C97-AA87-47F6-BB70-1D1B13BD94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2090E-228E-4A4F-B8D9-94561F7B2BBB}" type="datetimeFigureOut">
              <a:rPr lang="en-GB" smtClean="0"/>
              <a:t>01/07/2020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C67B21-8C84-4D01-9243-09A19BD4EE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13268A-D266-439A-A19A-9FA87F2F8D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B9A7C-EACB-4466-80D7-C2B0285701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582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0F151B2-F7AB-4C93-B5BD-1B358F459E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2AFBC84-E7A9-4C39-9894-70BFB606C6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4B05AC-723A-4D7F-8CC8-8D89F956EF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2090E-228E-4A4F-B8D9-94561F7B2BBB}" type="datetimeFigureOut">
              <a:rPr lang="en-GB" smtClean="0"/>
              <a:t>01/07/2020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5CCF1A-1843-4C00-82F2-C5070956AC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2A1CFB-D9BD-453E-8DBE-F0B18003AB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B9A7C-EACB-4466-80D7-C2B0285701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43341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45E307-3FEB-45BB-9B1F-72C4A4C73F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A8667B-F17F-496F-A259-60444596AC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B78216-8A00-46A0-A40A-B616AB21CF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2090E-228E-4A4F-B8D9-94561F7B2BBB}" type="datetimeFigureOut">
              <a:rPr lang="en-GB" smtClean="0"/>
              <a:t>01/07/2020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76F3B3-0BBB-404D-973B-2DEA8D97D3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CB1455-9410-4EA2-9DC8-1F0B7FC3D9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B9A7C-EACB-4466-80D7-C2B0285701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97135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18A3B6-D45E-402E-B30C-85F7A19184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8C057E-872B-4EFB-B319-5027BEDCB0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92C9DD-06F0-43DA-9A13-08E88E3A65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2090E-228E-4A4F-B8D9-94561F7B2BBB}" type="datetimeFigureOut">
              <a:rPr lang="en-GB" smtClean="0"/>
              <a:t>01/07/2020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669E2A-09E8-48A8-9042-4FA13169B6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B9D022-8A70-447D-85EB-B0746F09FC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B9A7C-EACB-4466-80D7-C2B0285701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37690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D256D-2AFB-4559-A8AB-1A5CDEED51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539D75-52C4-4878-92B5-ED4BA03D9CA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AA9BC1-B4A6-439D-B224-B7737A615C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2B0B85-FC22-4EF9-811F-404D658D9C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2090E-228E-4A4F-B8D9-94561F7B2BBB}" type="datetimeFigureOut">
              <a:rPr lang="en-GB" smtClean="0"/>
              <a:t>01/07/2020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4ECFBE-71BB-4215-9388-39643F8CDC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B8F228-9503-4ABE-B6F8-987DAA2309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B9A7C-EACB-4466-80D7-C2B0285701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18820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BD12A6-A195-40D6-9043-619B7C29D5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FF6FED-0EA8-4EFD-B332-6A36974693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FC1D0B-40C5-4A74-9054-5EA405169C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F6B9547-DFE5-45E5-9D6B-047618D8BD5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9250008-46C0-4E20-BB14-06FF018834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0DCB28E-2FAF-425B-822A-853EE71FE5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2090E-228E-4A4F-B8D9-94561F7B2BBB}" type="datetimeFigureOut">
              <a:rPr lang="en-GB" smtClean="0"/>
              <a:t>01/07/2020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0E05D67-1A9E-480F-98B7-BDAA3BB5B1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EA696DD-473D-4C66-A3E5-CD2C3696F5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B9A7C-EACB-4466-80D7-C2B0285701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35907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6CF959-F7DF-4583-9D6B-E560BDB211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E32BF1B-4878-401A-B58A-C186C4FD96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2090E-228E-4A4F-B8D9-94561F7B2BBB}" type="datetimeFigureOut">
              <a:rPr lang="en-GB" smtClean="0"/>
              <a:t>01/07/2020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53CF554-61BD-4190-A361-11709CBA8D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D9C2A52-DA5E-4E4B-BE26-7B9160AD4B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B9A7C-EACB-4466-80D7-C2B0285701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62205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CBADA23-BF85-41D1-9FE6-91E53DCC59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2090E-228E-4A4F-B8D9-94561F7B2BBB}" type="datetimeFigureOut">
              <a:rPr lang="en-GB" smtClean="0"/>
              <a:t>01/07/2020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3168658-75BE-475F-9860-634B5F03E0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BD5BF1-C7EB-431B-B97E-377F81F293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B9A7C-EACB-4466-80D7-C2B0285701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62843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E994B7-5C76-41F7-8E68-356669E7E9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776605-040E-4BFC-9DA4-90BD7560B2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DBDC44-89B2-47DD-B2E9-7B6E79B26B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80E915-2F34-4405-A355-7BDA2AC511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2090E-228E-4A4F-B8D9-94561F7B2BBB}" type="datetimeFigureOut">
              <a:rPr lang="en-GB" smtClean="0"/>
              <a:t>01/07/2020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97785C-1348-4B8A-8554-8A7FBE2260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D09CB3-E499-4714-AF30-B76CD79ED0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B9A7C-EACB-4466-80D7-C2B0285701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70713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A4D0C7-D8EF-4C95-8E94-78A63AFA5F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BDED0A1-52D4-4CFD-AE74-AD6D5319228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E8E458-5D97-41B7-97A0-BD083D4605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0D253B-296A-4D16-A594-59B58F3E9A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2090E-228E-4A4F-B8D9-94561F7B2BBB}" type="datetimeFigureOut">
              <a:rPr lang="en-GB" smtClean="0"/>
              <a:t>01/07/2020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A4A5DC-A68C-4586-90C1-4C0F9DC0C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F4E76C-9094-41B3-BF51-E8B2F6ED76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B9A7C-EACB-4466-80D7-C2B0285701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3525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CE92E78-E2C0-4E5C-9DBD-888AAB1B70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583475-6AAF-4300-B87E-447DB7665A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2D2BBC-DAA8-4651-9704-05D398D907E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02090E-228E-4A4F-B8D9-94561F7B2BBB}" type="datetimeFigureOut">
              <a:rPr lang="en-GB" smtClean="0"/>
              <a:t>01/07/2020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B6B947-0918-4FF5-9BAD-8580DE1FB8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2C2C97-FE4B-4A13-85EB-94DE53C197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0B9A7C-EACB-4466-80D7-C2B0285701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6428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33E4EC-0B6D-4A87-9DB4-BB3D0C4A6CC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>
                <a:latin typeface="Comic Sans MS" panose="030F0702030302020204" pitchFamily="66" charset="0"/>
              </a:rPr>
              <a:t>Weekly challenge 3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75EC14E-6879-4331-B7EE-C6FA104C28E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6" name="Video 5">
            <a:hlinkClick r:id="" action="ppaction://media"/>
            <a:extLst>
              <a:ext uri="{FF2B5EF4-FFF2-40B4-BE49-F238E27FC236}">
                <a16:creationId xmlns:a16="http://schemas.microsoft.com/office/drawing/2014/main" id="{AA55A40A-BF2C-4E5C-85D8-8B10BA65C28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477500" y="5143500"/>
            <a:ext cx="17145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1583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153"/>
    </mc:Choice>
    <mc:Fallback>
      <p:transition spd="slow" advTm="131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3426E8-794C-4FA9-9A31-08E40C4D01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Comic Sans MS" panose="030F0702030302020204" pitchFamily="66" charset="0"/>
              </a:rPr>
              <a:t>Important things to remember….. 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4AAA7A-C232-4AC9-92FB-317AFFCC7F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GB" sz="3600" dirty="0">
                <a:latin typeface="Comic Sans MS" panose="030F0702030302020204" pitchFamily="66" charset="0"/>
              </a:rPr>
              <a:t>These challenges have no one right answer.</a:t>
            </a:r>
          </a:p>
          <a:p>
            <a:pPr marL="0" indent="0" algn="ctr">
              <a:buNone/>
            </a:pPr>
            <a:endParaRPr lang="en-GB" sz="3600" dirty="0">
              <a:latin typeface="Comic Sans MS" panose="030F0702030302020204" pitchFamily="66" charset="0"/>
            </a:endParaRPr>
          </a:p>
          <a:p>
            <a:pPr marL="0" indent="0" algn="ctr">
              <a:buNone/>
            </a:pPr>
            <a:r>
              <a:rPr lang="en-GB" sz="3600" dirty="0">
                <a:latin typeface="Comic Sans MS" panose="030F0702030302020204" pitchFamily="66" charset="0"/>
              </a:rPr>
              <a:t>You can choose to do them in different ways. </a:t>
            </a:r>
          </a:p>
          <a:p>
            <a:endParaRPr lang="en-GB" dirty="0"/>
          </a:p>
        </p:txBody>
      </p:sp>
      <p:pic>
        <p:nvPicPr>
          <p:cNvPr id="4" name="Video 3">
            <a:hlinkClick r:id="" action="ppaction://media"/>
            <a:extLst>
              <a:ext uri="{FF2B5EF4-FFF2-40B4-BE49-F238E27FC236}">
                <a16:creationId xmlns:a16="http://schemas.microsoft.com/office/drawing/2014/main" id="{75E52408-375B-429A-A5AB-A43501E72B9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477500" y="5143500"/>
            <a:ext cx="17145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078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763"/>
    </mc:Choice>
    <mc:Fallback xmlns="">
      <p:transition spd="slow" advTm="147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F0B9E9-59D8-419E-9699-A854877559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4800" dirty="0">
                <a:solidFill>
                  <a:srgbClr val="FF0000"/>
                </a:solidFill>
                <a:latin typeface="Comic Sans MS" panose="030F0702030302020204" pitchFamily="66" charset="0"/>
              </a:rPr>
              <a:t>How tall?</a:t>
            </a:r>
            <a:endParaRPr lang="en-GB" sz="4800" dirty="0">
              <a:latin typeface="Comic Sans MS" panose="030F0702030302020204" pitchFamily="66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E4507F-AC3C-44AA-8DA6-60999B0677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099169" cy="428294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3200" dirty="0">
                <a:latin typeface="Comic Sans MS" panose="030F0702030302020204" pitchFamily="66" charset="0"/>
              </a:rPr>
              <a:t>Sometimes when you win a prize you win ‘your height in books’ </a:t>
            </a:r>
          </a:p>
          <a:p>
            <a:pPr marL="0" indent="0">
              <a:buNone/>
            </a:pPr>
            <a:endParaRPr lang="en-GB" sz="3200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n-GB" sz="3200" dirty="0">
                <a:latin typeface="Comic Sans MS" panose="030F0702030302020204" pitchFamily="66" charset="0"/>
              </a:rPr>
              <a:t>How many books do you think you would win? </a:t>
            </a:r>
            <a:endParaRPr lang="en-GB" sz="3200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1026" name="Picture 2" descr="Win your child’s height in books and £1500 worth of books for their school">
            <a:extLst>
              <a:ext uri="{FF2B5EF4-FFF2-40B4-BE49-F238E27FC236}">
                <a16:creationId xmlns:a16="http://schemas.microsoft.com/office/drawing/2014/main" id="{EF9BC723-1419-4CD9-9933-8C3ABE4211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027"/>
          <a:stretch/>
        </p:blipFill>
        <p:spPr bwMode="auto">
          <a:xfrm>
            <a:off x="8788636" y="1481137"/>
            <a:ext cx="2693048" cy="3895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Video 3">
            <a:hlinkClick r:id="" action="ppaction://media"/>
            <a:extLst>
              <a:ext uri="{FF2B5EF4-FFF2-40B4-BE49-F238E27FC236}">
                <a16:creationId xmlns:a16="http://schemas.microsoft.com/office/drawing/2014/main" id="{0AAD5C61-16D5-489A-9115-15D63EB15D1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77500" y="5143500"/>
            <a:ext cx="17145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967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909"/>
    </mc:Choice>
    <mc:Fallback xmlns="">
      <p:transition spd="slow" advTm="179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B9BE1E-8960-45A7-8F12-7DF8922B49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3600" dirty="0">
                <a:latin typeface="Comic Sans MS" panose="030F0702030302020204" pitchFamily="66" charset="0"/>
              </a:rPr>
              <a:t>If you manage that why not think about ……</a:t>
            </a:r>
            <a:r>
              <a:rPr lang="en-GB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0C09E8-1A6E-48FD-AD0E-647178D226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sz="3600" dirty="0">
                <a:latin typeface="Comic Sans MS" panose="030F0702030302020204" pitchFamily="66" charset="0"/>
              </a:rPr>
              <a:t>If all the books in our school library were stacked on top of each other in a pile how tall would it be? </a:t>
            </a:r>
          </a:p>
          <a:p>
            <a:pPr marL="0" indent="0">
              <a:buNone/>
            </a:pPr>
            <a:endParaRPr lang="en-GB" sz="4000" dirty="0">
              <a:latin typeface="Comic Sans MS" panose="030F0702030302020204" pitchFamily="66" charset="0"/>
            </a:endParaRPr>
          </a:p>
        </p:txBody>
      </p:sp>
      <p:pic>
        <p:nvPicPr>
          <p:cNvPr id="8" name="Picture 7" descr="C:\Users\sbinns\AppData\Local\Microsoft\Windows\Temporary Internet Files\Content.Word\IMG_9949.jpg">
            <a:extLst>
              <a:ext uri="{FF2B5EF4-FFF2-40B4-BE49-F238E27FC236}">
                <a16:creationId xmlns:a16="http://schemas.microsoft.com/office/drawing/2014/main" id="{F5AEF6EA-2FE0-41F6-933D-4DD6C958D6C8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013853" y="3617954"/>
            <a:ext cx="3255507" cy="2242336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C:\Users\sbinns\AppData\Local\Microsoft\Windows\Temporary Internet Files\Content.Word\IMG_9947.jpg">
            <a:extLst>
              <a:ext uri="{FF2B5EF4-FFF2-40B4-BE49-F238E27FC236}">
                <a16:creationId xmlns:a16="http://schemas.microsoft.com/office/drawing/2014/main" id="{69EB634F-5E6B-48B6-BB1A-D808296E8CEF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14" t="1" b="510"/>
          <a:stretch/>
        </p:blipFill>
        <p:spPr bwMode="auto">
          <a:xfrm rot="16200000">
            <a:off x="1704951" y="4010933"/>
            <a:ext cx="2670442" cy="20196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 descr="Stack of Books Height Chart Sticker - TenStickers">
            <a:extLst>
              <a:ext uri="{FF2B5EF4-FFF2-40B4-BE49-F238E27FC236}">
                <a16:creationId xmlns:a16="http://schemas.microsoft.com/office/drawing/2014/main" id="{F6BDF244-8191-4FAF-8C86-77E711321D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39" r="32649" b="1227"/>
          <a:stretch/>
        </p:blipFill>
        <p:spPr bwMode="auto">
          <a:xfrm>
            <a:off x="9921043" y="3111368"/>
            <a:ext cx="1123320" cy="3250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Video 3">
            <a:hlinkClick r:id="" action="ppaction://media"/>
            <a:extLst>
              <a:ext uri="{FF2B5EF4-FFF2-40B4-BE49-F238E27FC236}">
                <a16:creationId xmlns:a16="http://schemas.microsoft.com/office/drawing/2014/main" id="{DEF7E06C-D841-4565-8314-0A41EC2032A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477500" y="5143500"/>
            <a:ext cx="17145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054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843"/>
    </mc:Choice>
    <mc:Fallback xmlns="">
      <p:transition spd="slow" advTm="188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4154</TotalTime>
  <Words>86</Words>
  <Application>Microsoft Office PowerPoint</Application>
  <PresentationFormat>Widescreen</PresentationFormat>
  <Paragraphs>11</Paragraphs>
  <Slides>4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9" baseType="lpstr">
      <vt:lpstr>Arial</vt:lpstr>
      <vt:lpstr>Calibri</vt:lpstr>
      <vt:lpstr>Calibri Light</vt:lpstr>
      <vt:lpstr>Comic Sans MS</vt:lpstr>
      <vt:lpstr>Office Theme</vt:lpstr>
      <vt:lpstr>Weekly challenge 3 </vt:lpstr>
      <vt:lpstr>Important things to remember….. </vt:lpstr>
      <vt:lpstr>How tall?</vt:lpstr>
      <vt:lpstr>If you manage that why not think about ……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Weekly challenge 2</dc:title>
  <dc:creator>Rebecca Juggins</dc:creator>
  <cp:lastModifiedBy>Rebecca Juggins</cp:lastModifiedBy>
  <cp:revision>14</cp:revision>
  <dcterms:created xsi:type="dcterms:W3CDTF">2020-06-15T13:39:32Z</dcterms:created>
  <dcterms:modified xsi:type="dcterms:W3CDTF">2020-07-01T07:21:13Z</dcterms:modified>
</cp:coreProperties>
</file>