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3" r:id="rId3"/>
    <p:sldId id="276" r:id="rId4"/>
    <p:sldId id="277" r:id="rId5"/>
    <p:sldId id="274" r:id="rId6"/>
    <p:sldId id="275" r:id="rId7"/>
    <p:sldId id="278" r:id="rId8"/>
    <p:sldId id="279" r:id="rId9"/>
    <p:sldId id="280" r:id="rId10"/>
    <p:sldId id="281" r:id="rId11"/>
    <p:sldId id="282" r:id="rId12"/>
    <p:sldId id="283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5" autoAdjust="0"/>
    <p:restoredTop sz="90688" autoAdjust="0"/>
  </p:normalViewPr>
  <p:slideViewPr>
    <p:cSldViewPr snapToGrid="0">
      <p:cViewPr varScale="1">
        <p:scale>
          <a:sx n="63" d="100"/>
          <a:sy n="63" d="100"/>
        </p:scale>
        <p:origin x="80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5D650-4AD9-46DA-BBAF-5CD9E59AC286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AF1AF-CA8B-4DDE-80CD-B7277960A2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26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AF1AF-CA8B-4DDE-80CD-B7277960A2B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899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AF1AF-CA8B-4DDE-80CD-B7277960A2B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18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AF1AF-CA8B-4DDE-80CD-B7277960A2B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156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Insert pictures and names into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AF1AF-CA8B-4DDE-80CD-B7277960A2B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375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Insert pictures and names into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AF1AF-CA8B-4DDE-80CD-B7277960A2B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72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AF1AF-CA8B-4DDE-80CD-B7277960A2B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9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AF1AF-CA8B-4DDE-80CD-B7277960A2B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645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AF1AF-CA8B-4DDE-80CD-B7277960A2B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297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AF1AF-CA8B-4DDE-80CD-B7277960A2B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131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AF1AF-CA8B-4DDE-80CD-B7277960A2B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798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AF1AF-CA8B-4DDE-80CD-B7277960A2B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84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A6A036-7AC6-0A91-6DAB-38555CC658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AAF8FC6-6886-3E84-E4E2-9794C8D4A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63A21C-C712-F56E-1793-DD191727C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A782CF-352D-F317-3AA3-CB1346411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B5D9F6-1279-2245-9AA4-89A635CF8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63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C869ED-2C49-C46B-0B96-A09156072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B5F29A-9B58-E860-B208-DE2EC77E1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7B3EB3-79F0-46E8-E1FD-A632DD607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B62ADB-CF38-93C7-8BB0-C04AD7202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D13553-FD24-6563-2B7C-6AF69F739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49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717662A-73A8-3153-465F-372C195B7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1546111-8DCA-C5A3-EBA4-823D4A754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10F79C-2421-CAF8-FB1E-3F8932AD5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9D54FA-8A65-504E-FED4-15E7CC6DF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F35FFD-391B-8DE4-9AB7-4B8DA8476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08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85BE08-4B33-063F-30F7-5EBE218B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BB2DF2-C24D-2824-40C5-D1EC4873A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90D286-C1E7-BD3B-4F64-C5E53FF8A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C3D318-1B29-01A8-27AE-157743DB5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7CB207-514B-3181-6077-AD8CB872E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71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75F644-8739-9BA4-6588-917D1CD1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C7F4B01-BC9D-9B32-F922-49663C43A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24D8B11-770E-0815-3AC7-C15CF4B4B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CEC4E5-56F3-B2B4-DE01-4E448670C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2CCEAC8-A0A6-1DCA-1F4B-BA2BD5766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77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E60D0F-D129-A1B7-BC9A-AEEB77352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038447-CA9A-1DA2-25F4-5564266CA7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CD62369-632B-1D49-C336-D48543C2C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32FC2C2-BCE0-6E69-8B04-8241489D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5922653-9DBC-60C8-14ED-0B8067701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00A1716-079E-32BA-8BDF-98375028E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09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34A055-D2FB-C8B5-ED45-4BB18255E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DEDADDA-FD54-5DEF-EE39-CC1EE2AAD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AEA2C74-52B4-7635-3BFD-D766716C1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C736D29-55E2-4575-A7D7-A9BFDCC8C2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EBA7D6E-150F-4F38-1660-D666B3354E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B45B0A5-9150-DC45-558B-4380EE082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CCE569A-B307-972C-7571-D883A7FDE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A26D726-E8EE-CA1A-E611-4035E631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19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462AFF-AF92-91A1-21D0-A07229E89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1C461BA-1D40-C777-CD19-70ED79258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28E04D9-43ED-DC3D-DF19-FCD894D4F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92E00C6-333C-9BB6-C91B-12BD3DD53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44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28F3E49-C590-320F-B82D-C5AA58B4C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0DE4A61-F769-B2B7-0F15-FE920FF01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043E9AD-9079-41E8-4B76-52732B13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5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ADDEC6-3FE8-5C81-EF90-D2B570D44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330E17-A3BD-83C6-0E99-FA48862B9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C35351-915B-A6DE-B332-C08530072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DCFB1AF-6663-0154-2B72-0B92F761B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9D93B3-9CC3-58DA-7877-E27924BF0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7437C3-9DA7-08BA-8ED2-D17E5F112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99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265C97-8F23-C436-33B8-8F2342609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EC57DCB-64C2-DAF1-9034-F9930F907D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A3C6B59-E414-6B0D-BCE8-442AF74A7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CBE75A4-EB5C-FBFF-DB2E-B8248BAA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403C5C5-E362-AB07-B81D-2AA9194A1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D0ADA9-B91B-A3A1-9361-8777DEAC8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98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0792670-9A5A-C1C0-6885-3CB5D6803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BF39E85-7694-5B8E-2838-A2B94D0BC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FDDAFB-DB56-66B8-5BBF-B8EBE9289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DC0BB-498B-49D2-83D9-FF845B607A77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B63B63-1C38-1401-AF47-F7F5E6E5F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DA02EA-1E19-81C5-ADB9-589F4B0A6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E77B0-0721-4DE7-8D7D-CD385C0B2D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282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3" name="Rectangle 152">
            <a:extLst>
              <a:ext uri="{FF2B5EF4-FFF2-40B4-BE49-F238E27FC236}">
                <a16:creationId xmlns:a16="http://schemas.microsoft.com/office/drawing/2014/main" xmlns="" id="{B87C619C-EBAB-488E-96B9-153AA4C9B4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xmlns="" id="{130DA1C1-36FD-41D8-9826-EE797BF39B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7453312" cy="6858000"/>
          </a:xfrm>
          <a:custGeom>
            <a:avLst/>
            <a:gdLst>
              <a:gd name="connsiteX0" fmla="*/ 0 w 7433452"/>
              <a:gd name="connsiteY0" fmla="*/ 0 h 6858000"/>
              <a:gd name="connsiteX1" fmla="*/ 1592736 w 7433452"/>
              <a:gd name="connsiteY1" fmla="*/ 0 h 6858000"/>
              <a:gd name="connsiteX2" fmla="*/ 2171700 w 7433452"/>
              <a:gd name="connsiteY2" fmla="*/ 0 h 6858000"/>
              <a:gd name="connsiteX3" fmla="*/ 2762696 w 7433452"/>
              <a:gd name="connsiteY3" fmla="*/ 0 h 6858000"/>
              <a:gd name="connsiteX4" fmla="*/ 2829254 w 7433452"/>
              <a:gd name="connsiteY4" fmla="*/ 0 h 6858000"/>
              <a:gd name="connsiteX5" fmla="*/ 7415310 w 7433452"/>
              <a:gd name="connsiteY5" fmla="*/ 0 h 6858000"/>
              <a:gd name="connsiteX6" fmla="*/ 7405703 w 7433452"/>
              <a:gd name="connsiteY6" fmla="*/ 94814 h 6858000"/>
              <a:gd name="connsiteX7" fmla="*/ 7410754 w 7433452"/>
              <a:gd name="connsiteY7" fmla="*/ 421796 h 6858000"/>
              <a:gd name="connsiteX8" fmla="*/ 7414688 w 7433452"/>
              <a:gd name="connsiteY8" fmla="*/ 812192 h 6858000"/>
              <a:gd name="connsiteX9" fmla="*/ 7395017 w 7433452"/>
              <a:gd name="connsiteY9" fmla="*/ 1113642 h 6858000"/>
              <a:gd name="connsiteX10" fmla="*/ 7422810 w 7433452"/>
              <a:gd name="connsiteY10" fmla="*/ 1796708 h 6858000"/>
              <a:gd name="connsiteX11" fmla="*/ 7421161 w 7433452"/>
              <a:gd name="connsiteY11" fmla="*/ 2327333 h 6858000"/>
              <a:gd name="connsiteX12" fmla="*/ 7412023 w 7433452"/>
              <a:gd name="connsiteY12" fmla="*/ 2784280 h 6858000"/>
              <a:gd name="connsiteX13" fmla="*/ 7417480 w 7433452"/>
              <a:gd name="connsiteY13" fmla="*/ 2985458 h 6858000"/>
              <a:gd name="connsiteX14" fmla="*/ 7403774 w 7433452"/>
              <a:gd name="connsiteY14" fmla="*/ 3531096 h 6858000"/>
              <a:gd name="connsiteX15" fmla="*/ 7414307 w 7433452"/>
              <a:gd name="connsiteY15" fmla="*/ 4336830 h 6858000"/>
              <a:gd name="connsiteX16" fmla="*/ 7413419 w 7433452"/>
              <a:gd name="connsiteY16" fmla="*/ 5026893 h 6858000"/>
              <a:gd name="connsiteX17" fmla="*/ 7417734 w 7433452"/>
              <a:gd name="connsiteY17" fmla="*/ 5252632 h 6858000"/>
              <a:gd name="connsiteX18" fmla="*/ 7417734 w 7433452"/>
              <a:gd name="connsiteY18" fmla="*/ 5466282 h 6858000"/>
              <a:gd name="connsiteX19" fmla="*/ 7379659 w 7433452"/>
              <a:gd name="connsiteY19" fmla="*/ 6121225 h 6858000"/>
              <a:gd name="connsiteX20" fmla="*/ 7395115 w 7433452"/>
              <a:gd name="connsiteY20" fmla="*/ 6708907 h 6858000"/>
              <a:gd name="connsiteX21" fmla="*/ 7412408 w 7433452"/>
              <a:gd name="connsiteY21" fmla="*/ 6858000 h 6858000"/>
              <a:gd name="connsiteX22" fmla="*/ 2829254 w 7433452"/>
              <a:gd name="connsiteY22" fmla="*/ 6858000 h 6858000"/>
              <a:gd name="connsiteX23" fmla="*/ 2762696 w 7433452"/>
              <a:gd name="connsiteY23" fmla="*/ 6858000 h 6858000"/>
              <a:gd name="connsiteX24" fmla="*/ 2171700 w 7433452"/>
              <a:gd name="connsiteY24" fmla="*/ 6858000 h 6858000"/>
              <a:gd name="connsiteX25" fmla="*/ 1592736 w 7433452"/>
              <a:gd name="connsiteY25" fmla="*/ 6858000 h 6858000"/>
              <a:gd name="connsiteX26" fmla="*/ 0 w 7433452"/>
              <a:gd name="connsiteY2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433452" h="6858000">
                <a:moveTo>
                  <a:pt x="0" y="0"/>
                </a:moveTo>
                <a:lnTo>
                  <a:pt x="1592736" y="0"/>
                </a:lnTo>
                <a:lnTo>
                  <a:pt x="2171700" y="0"/>
                </a:lnTo>
                <a:lnTo>
                  <a:pt x="2762696" y="0"/>
                </a:lnTo>
                <a:lnTo>
                  <a:pt x="2829254" y="0"/>
                </a:lnTo>
                <a:lnTo>
                  <a:pt x="7415310" y="0"/>
                </a:lnTo>
                <a:lnTo>
                  <a:pt x="7405703" y="94814"/>
                </a:lnTo>
                <a:cubicBezTo>
                  <a:pt x="7398856" y="203629"/>
                  <a:pt x="7403520" y="312712"/>
                  <a:pt x="7410754" y="421796"/>
                </a:cubicBezTo>
                <a:cubicBezTo>
                  <a:pt x="7421580" y="551656"/>
                  <a:pt x="7422900" y="682144"/>
                  <a:pt x="7414688" y="812192"/>
                </a:cubicBezTo>
                <a:cubicBezTo>
                  <a:pt x="7406693" y="912591"/>
                  <a:pt x="7397682" y="1012988"/>
                  <a:pt x="7395017" y="1113642"/>
                </a:cubicBezTo>
                <a:cubicBezTo>
                  <a:pt x="7388670" y="1342689"/>
                  <a:pt x="7407708" y="1569316"/>
                  <a:pt x="7422810" y="1796708"/>
                </a:cubicBezTo>
                <a:cubicBezTo>
                  <a:pt x="7434487" y="1973710"/>
                  <a:pt x="7439944" y="2150457"/>
                  <a:pt x="7421161" y="2327333"/>
                </a:cubicBezTo>
                <a:cubicBezTo>
                  <a:pt x="7405170" y="2479266"/>
                  <a:pt x="7396793" y="2631453"/>
                  <a:pt x="7412023" y="2784280"/>
                </a:cubicBezTo>
                <a:cubicBezTo>
                  <a:pt x="7418749" y="2851085"/>
                  <a:pt x="7425984" y="2918653"/>
                  <a:pt x="7417480" y="2985458"/>
                </a:cubicBezTo>
                <a:cubicBezTo>
                  <a:pt x="7394508" y="3167039"/>
                  <a:pt x="7398063" y="3349132"/>
                  <a:pt x="7403774" y="3531096"/>
                </a:cubicBezTo>
                <a:cubicBezTo>
                  <a:pt x="7412277" y="3799715"/>
                  <a:pt x="7426364" y="4067954"/>
                  <a:pt x="7414307" y="4336830"/>
                </a:cubicBezTo>
                <a:cubicBezTo>
                  <a:pt x="7404027" y="4566639"/>
                  <a:pt x="7420653" y="4796831"/>
                  <a:pt x="7413419" y="5026893"/>
                </a:cubicBezTo>
                <a:cubicBezTo>
                  <a:pt x="7410982" y="5102162"/>
                  <a:pt x="7412429" y="5177504"/>
                  <a:pt x="7417734" y="5252632"/>
                </a:cubicBezTo>
                <a:cubicBezTo>
                  <a:pt x="7424271" y="5323700"/>
                  <a:pt x="7424271" y="5395213"/>
                  <a:pt x="7417734" y="5466282"/>
                </a:cubicBezTo>
                <a:cubicBezTo>
                  <a:pt x="7393239" y="5683875"/>
                  <a:pt x="7383214" y="5902486"/>
                  <a:pt x="7379659" y="6121225"/>
                </a:cubicBezTo>
                <a:cubicBezTo>
                  <a:pt x="7376423" y="6317442"/>
                  <a:pt x="7378041" y="6513586"/>
                  <a:pt x="7395115" y="6708907"/>
                </a:cubicBezTo>
                <a:lnTo>
                  <a:pt x="7412408" y="6858000"/>
                </a:lnTo>
                <a:lnTo>
                  <a:pt x="2829254" y="6858000"/>
                </a:lnTo>
                <a:lnTo>
                  <a:pt x="2762696" y="6858000"/>
                </a:lnTo>
                <a:lnTo>
                  <a:pt x="2171700" y="6858000"/>
                </a:lnTo>
                <a:lnTo>
                  <a:pt x="15927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28773C-2A67-A6B3-3F08-ACD1B6E2F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912" y="2105770"/>
            <a:ext cx="6615112" cy="1945022"/>
          </a:xfrm>
        </p:spPr>
        <p:txBody>
          <a:bodyPr>
            <a:normAutofit fontScale="90000"/>
          </a:bodyPr>
          <a:lstStyle/>
          <a:p>
            <a:r>
              <a:rPr lang="en-GB" sz="6600" b="1" dirty="0">
                <a:solidFill>
                  <a:srgbClr val="FFFFFF"/>
                </a:solidFill>
              </a:rPr>
              <a:t>Healthy Minds Champions Assembly</a:t>
            </a:r>
          </a:p>
        </p:txBody>
      </p:sp>
      <p:sp>
        <p:nvSpPr>
          <p:cNvPr id="157" name="sketch line">
            <a:extLst>
              <a:ext uri="{FF2B5EF4-FFF2-40B4-BE49-F238E27FC236}">
                <a16:creationId xmlns:a16="http://schemas.microsoft.com/office/drawing/2014/main" xmlns="" id="{35BC54F7-1315-4D6C-9420-A5BF0CDDBC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45475" y="4252192"/>
            <a:ext cx="4056549" cy="18288"/>
          </a:xfrm>
          <a:custGeom>
            <a:avLst/>
            <a:gdLst>
              <a:gd name="connsiteX0" fmla="*/ 0 w 4056549"/>
              <a:gd name="connsiteY0" fmla="*/ 0 h 18288"/>
              <a:gd name="connsiteX1" fmla="*/ 676092 w 4056549"/>
              <a:gd name="connsiteY1" fmla="*/ 0 h 18288"/>
              <a:gd name="connsiteX2" fmla="*/ 1271052 w 4056549"/>
              <a:gd name="connsiteY2" fmla="*/ 0 h 18288"/>
              <a:gd name="connsiteX3" fmla="*/ 1947144 w 4056549"/>
              <a:gd name="connsiteY3" fmla="*/ 0 h 18288"/>
              <a:gd name="connsiteX4" fmla="*/ 2501539 w 4056549"/>
              <a:gd name="connsiteY4" fmla="*/ 0 h 18288"/>
              <a:gd name="connsiteX5" fmla="*/ 3137065 w 4056549"/>
              <a:gd name="connsiteY5" fmla="*/ 0 h 18288"/>
              <a:gd name="connsiteX6" fmla="*/ 4056549 w 4056549"/>
              <a:gd name="connsiteY6" fmla="*/ 0 h 18288"/>
              <a:gd name="connsiteX7" fmla="*/ 4056549 w 4056549"/>
              <a:gd name="connsiteY7" fmla="*/ 18288 h 18288"/>
              <a:gd name="connsiteX8" fmla="*/ 3380458 w 4056549"/>
              <a:gd name="connsiteY8" fmla="*/ 18288 h 18288"/>
              <a:gd name="connsiteX9" fmla="*/ 2663801 w 4056549"/>
              <a:gd name="connsiteY9" fmla="*/ 18288 h 18288"/>
              <a:gd name="connsiteX10" fmla="*/ 2068840 w 4056549"/>
              <a:gd name="connsiteY10" fmla="*/ 18288 h 18288"/>
              <a:gd name="connsiteX11" fmla="*/ 1311618 w 4056549"/>
              <a:gd name="connsiteY11" fmla="*/ 18288 h 18288"/>
              <a:gd name="connsiteX12" fmla="*/ 716657 w 4056549"/>
              <a:gd name="connsiteY12" fmla="*/ 18288 h 18288"/>
              <a:gd name="connsiteX13" fmla="*/ 0 w 4056549"/>
              <a:gd name="connsiteY13" fmla="*/ 18288 h 18288"/>
              <a:gd name="connsiteX14" fmla="*/ 0 w 4056549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056549" h="18288" fill="none" extrusionOk="0">
                <a:moveTo>
                  <a:pt x="0" y="0"/>
                </a:moveTo>
                <a:cubicBezTo>
                  <a:pt x="324395" y="-12272"/>
                  <a:pt x="437185" y="20747"/>
                  <a:pt x="676092" y="0"/>
                </a:cubicBezTo>
                <a:cubicBezTo>
                  <a:pt x="914999" y="-20747"/>
                  <a:pt x="980886" y="20074"/>
                  <a:pt x="1271052" y="0"/>
                </a:cubicBezTo>
                <a:cubicBezTo>
                  <a:pt x="1561218" y="-20074"/>
                  <a:pt x="1609815" y="19965"/>
                  <a:pt x="1947144" y="0"/>
                </a:cubicBezTo>
                <a:cubicBezTo>
                  <a:pt x="2284473" y="-19965"/>
                  <a:pt x="2317816" y="-23682"/>
                  <a:pt x="2501539" y="0"/>
                </a:cubicBezTo>
                <a:cubicBezTo>
                  <a:pt x="2685262" y="23682"/>
                  <a:pt x="2879461" y="12712"/>
                  <a:pt x="3137065" y="0"/>
                </a:cubicBezTo>
                <a:cubicBezTo>
                  <a:pt x="3394669" y="-12712"/>
                  <a:pt x="3618306" y="-41742"/>
                  <a:pt x="4056549" y="0"/>
                </a:cubicBezTo>
                <a:cubicBezTo>
                  <a:pt x="4056201" y="6465"/>
                  <a:pt x="4056979" y="10922"/>
                  <a:pt x="4056549" y="18288"/>
                </a:cubicBezTo>
                <a:cubicBezTo>
                  <a:pt x="3807729" y="-7540"/>
                  <a:pt x="3536237" y="12619"/>
                  <a:pt x="3380458" y="18288"/>
                </a:cubicBezTo>
                <a:cubicBezTo>
                  <a:pt x="3224679" y="23957"/>
                  <a:pt x="2967497" y="23368"/>
                  <a:pt x="2663801" y="18288"/>
                </a:cubicBezTo>
                <a:cubicBezTo>
                  <a:pt x="2360105" y="13208"/>
                  <a:pt x="2359716" y="-8821"/>
                  <a:pt x="2068840" y="18288"/>
                </a:cubicBezTo>
                <a:cubicBezTo>
                  <a:pt x="1777964" y="45397"/>
                  <a:pt x="1641909" y="31681"/>
                  <a:pt x="1311618" y="18288"/>
                </a:cubicBezTo>
                <a:cubicBezTo>
                  <a:pt x="981327" y="4895"/>
                  <a:pt x="990410" y="11155"/>
                  <a:pt x="716657" y="18288"/>
                </a:cubicBezTo>
                <a:cubicBezTo>
                  <a:pt x="442904" y="25421"/>
                  <a:pt x="330722" y="13665"/>
                  <a:pt x="0" y="18288"/>
                </a:cubicBezTo>
                <a:cubicBezTo>
                  <a:pt x="75" y="12069"/>
                  <a:pt x="515" y="5650"/>
                  <a:pt x="0" y="0"/>
                </a:cubicBezTo>
                <a:close/>
              </a:path>
              <a:path w="4056549" h="18288" stroke="0" extrusionOk="0">
                <a:moveTo>
                  <a:pt x="0" y="0"/>
                </a:moveTo>
                <a:cubicBezTo>
                  <a:pt x="175099" y="13469"/>
                  <a:pt x="459673" y="14529"/>
                  <a:pt x="594961" y="0"/>
                </a:cubicBezTo>
                <a:cubicBezTo>
                  <a:pt x="730249" y="-14529"/>
                  <a:pt x="873178" y="22015"/>
                  <a:pt x="1149356" y="0"/>
                </a:cubicBezTo>
                <a:cubicBezTo>
                  <a:pt x="1425534" y="-22015"/>
                  <a:pt x="1498871" y="-21513"/>
                  <a:pt x="1744316" y="0"/>
                </a:cubicBezTo>
                <a:cubicBezTo>
                  <a:pt x="1989761" y="21513"/>
                  <a:pt x="2112991" y="-46"/>
                  <a:pt x="2420408" y="0"/>
                </a:cubicBezTo>
                <a:cubicBezTo>
                  <a:pt x="2727825" y="46"/>
                  <a:pt x="2880256" y="-10040"/>
                  <a:pt x="3137065" y="0"/>
                </a:cubicBezTo>
                <a:cubicBezTo>
                  <a:pt x="3393874" y="10040"/>
                  <a:pt x="3704325" y="-6685"/>
                  <a:pt x="4056549" y="0"/>
                </a:cubicBezTo>
                <a:cubicBezTo>
                  <a:pt x="4055732" y="6895"/>
                  <a:pt x="4055770" y="11206"/>
                  <a:pt x="4056549" y="18288"/>
                </a:cubicBezTo>
                <a:cubicBezTo>
                  <a:pt x="3812770" y="11959"/>
                  <a:pt x="3533996" y="-5717"/>
                  <a:pt x="3299327" y="18288"/>
                </a:cubicBezTo>
                <a:cubicBezTo>
                  <a:pt x="3064658" y="42293"/>
                  <a:pt x="2940381" y="24492"/>
                  <a:pt x="2744931" y="18288"/>
                </a:cubicBezTo>
                <a:cubicBezTo>
                  <a:pt x="2549481" y="12084"/>
                  <a:pt x="2252169" y="51841"/>
                  <a:pt x="1987709" y="18288"/>
                </a:cubicBezTo>
                <a:cubicBezTo>
                  <a:pt x="1723249" y="-15265"/>
                  <a:pt x="1438946" y="3423"/>
                  <a:pt x="1230487" y="18288"/>
                </a:cubicBezTo>
                <a:cubicBezTo>
                  <a:pt x="1022028" y="33153"/>
                  <a:pt x="795957" y="18596"/>
                  <a:pt x="676092" y="18288"/>
                </a:cubicBezTo>
                <a:cubicBezTo>
                  <a:pt x="556227" y="17980"/>
                  <a:pt x="334853" y="39451"/>
                  <a:pt x="0" y="18288"/>
                </a:cubicBezTo>
                <a:cubicBezTo>
                  <a:pt x="95" y="14343"/>
                  <a:pt x="742" y="6860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346135E-B353-B952-536E-9FCD984D8C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165" t="12522" r="14860" b="3129"/>
          <a:stretch/>
        </p:blipFill>
        <p:spPr>
          <a:xfrm>
            <a:off x="7467429" y="1604528"/>
            <a:ext cx="4661623" cy="356616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xmlns="" id="{4B95BCE2-95B6-8524-8120-C34D554CE2CB}"/>
              </a:ext>
            </a:extLst>
          </p:cNvPr>
          <p:cNvSpPr txBox="1">
            <a:spLocks/>
          </p:cNvSpPr>
          <p:nvPr/>
        </p:nvSpPr>
        <p:spPr>
          <a:xfrm>
            <a:off x="845258" y="601648"/>
            <a:ext cx="6081713" cy="7898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000" b="1" dirty="0">
                <a:solidFill>
                  <a:srgbClr val="FFFFFF"/>
                </a:solidFill>
              </a:rPr>
              <a:t>Welcome to the…</a:t>
            </a:r>
          </a:p>
        </p:txBody>
      </p:sp>
    </p:spTree>
    <p:extLst>
      <p:ext uri="{BB962C8B-B14F-4D97-AF65-F5344CB8AC3E}">
        <p14:creationId xmlns:p14="http://schemas.microsoft.com/office/powerpoint/2010/main" val="233678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AA6BC-95C2-2AB0-8B9B-E0C7515F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5400" b="1" dirty="0"/>
              <a:t>Our Emotions Tree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0EC0B3-279B-804D-DEFA-15192275E2E7}"/>
              </a:ext>
            </a:extLst>
          </p:cNvPr>
          <p:cNvSpPr txBox="1">
            <a:spLocks/>
          </p:cNvSpPr>
          <p:nvPr/>
        </p:nvSpPr>
        <p:spPr>
          <a:xfrm>
            <a:off x="630935" y="2032879"/>
            <a:ext cx="7430223" cy="44785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/>
              <a:t> It is based on the emotion colour zones we already use in school. </a:t>
            </a:r>
          </a:p>
          <a:p>
            <a:r>
              <a:rPr lang="en-GB" sz="4000" dirty="0"/>
              <a:t>We chose four branches: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Making friends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Listening to others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/>
              <a:t>New </a:t>
            </a:r>
            <a:r>
              <a:rPr lang="en-GB" sz="4000" dirty="0" smtClean="0"/>
              <a:t>Classes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smtClean="0"/>
              <a:t>Learning New Things</a:t>
            </a:r>
            <a:endParaRPr lang="en-GB" sz="4000" dirty="0"/>
          </a:p>
          <a:p>
            <a:pPr marL="742950" indent="-742950">
              <a:buFont typeface="+mj-lt"/>
              <a:buAutoNum type="arabicPeriod"/>
            </a:pPr>
            <a:endParaRPr lang="en-GB" sz="4000" dirty="0"/>
          </a:p>
          <a:p>
            <a:endParaRPr lang="en-GB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16F81CE-E6E8-FDF7-E55F-F51C4C3BB4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27"/>
          <a:stretch/>
        </p:blipFill>
        <p:spPr>
          <a:xfrm>
            <a:off x="8332530" y="1911493"/>
            <a:ext cx="3585049" cy="479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8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CCF40A-7B90-4E00-A241-CB2534D6F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Our Brain Break 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12FDB7-BD9C-44DC-AD45-BB0D71BCF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Last year the Healthy Minds Champions made brain break videos to help us to </a:t>
            </a:r>
            <a:r>
              <a:rPr lang="en-GB" dirty="0" smtClean="0"/>
              <a:t>be energised or calm.</a:t>
            </a:r>
          </a:p>
          <a:p>
            <a:endParaRPr lang="en-GB" dirty="0"/>
          </a:p>
          <a:p>
            <a:r>
              <a:rPr lang="en-GB" dirty="0"/>
              <a:t>Ask your teacher if your class can use a class calming or energising video</a:t>
            </a:r>
          </a:p>
          <a:p>
            <a:endParaRPr lang="en-GB" dirty="0"/>
          </a:p>
          <a:p>
            <a:r>
              <a:rPr lang="en-GB" dirty="0"/>
              <a:t>Let’s try the ‘Rain on your Head’ video!</a:t>
            </a:r>
          </a:p>
        </p:txBody>
      </p:sp>
    </p:spTree>
    <p:extLst>
      <p:ext uri="{BB962C8B-B14F-4D97-AF65-F5344CB8AC3E}">
        <p14:creationId xmlns:p14="http://schemas.microsoft.com/office/powerpoint/2010/main" val="339335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62891A-E153-4CEF-9B93-FF76A63AC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Our big, exciting Healthy </a:t>
            </a:r>
            <a:r>
              <a:rPr lang="en-GB" b="1" dirty="0" smtClean="0"/>
              <a:t>Minds </a:t>
            </a:r>
            <a:r>
              <a:rPr lang="en-GB" b="1" dirty="0"/>
              <a:t>Project this year is………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F073C8-174B-486C-8408-DA251CE37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To make our school garden a safe and better place to play at playtimes</a:t>
            </a:r>
          </a:p>
          <a:p>
            <a:endParaRPr lang="en-GB" sz="3600" dirty="0"/>
          </a:p>
          <a:p>
            <a:r>
              <a:rPr lang="en-GB" sz="3600" dirty="0" smtClean="0"/>
              <a:t>We are making some posters to help you follow the rules and have a happy time in the school garden.</a:t>
            </a:r>
          </a:p>
          <a:p>
            <a:endParaRPr lang="en-GB" sz="3600" dirty="0"/>
          </a:p>
          <a:p>
            <a:r>
              <a:rPr lang="en-GB" sz="3600" dirty="0" smtClean="0"/>
              <a:t>We can’t wait to show you our posters!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671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00EDD19-6802-4EC3-95CE-CFFAB042CF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7FEC9C-2465-2484-81FA-12AD1302B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/>
              <a:t>Thank you for listening!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xmlns="" id="{DB17E863-922E-4C26-BD64-E8FD41D286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21069A9-1432-0A46-32F9-DDF1541BC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363" y="2055813"/>
            <a:ext cx="6372225" cy="408622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6420FFEC-BEF7-1127-A3BA-0B89A8C9B034}"/>
              </a:ext>
            </a:extLst>
          </p:cNvPr>
          <p:cNvSpPr txBox="1">
            <a:spLocks/>
          </p:cNvSpPr>
          <p:nvPr/>
        </p:nvSpPr>
        <p:spPr>
          <a:xfrm>
            <a:off x="838200" y="5933012"/>
            <a:ext cx="10515600" cy="9274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/>
              <a:t>We hope you have a nice day</a:t>
            </a:r>
          </a:p>
        </p:txBody>
      </p:sp>
    </p:spTree>
    <p:extLst>
      <p:ext uri="{BB962C8B-B14F-4D97-AF65-F5344CB8AC3E}">
        <p14:creationId xmlns:p14="http://schemas.microsoft.com/office/powerpoint/2010/main" val="424778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AA6BC-95C2-2AB0-8B9B-E0C7515F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5400" b="1" dirty="0"/>
              <a:t>What is our assembly about?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526AB4A8-44E8-75BE-E088-09DB1D85B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5" y="2937349"/>
            <a:ext cx="7775511" cy="3547872"/>
          </a:xfrm>
        </p:spPr>
        <p:txBody>
          <a:bodyPr anchor="t">
            <a:noAutofit/>
          </a:bodyPr>
          <a:lstStyle/>
          <a:p>
            <a:r>
              <a:rPr lang="en-GB" sz="4000" dirty="0"/>
              <a:t>We want to introduce ourselves, the new Healthy Minds Champions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Tell you about an exciting school project we are all going to do!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D2FB320E-5862-98E3-6B11-AD66E86154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6447" y="3222835"/>
            <a:ext cx="3374735" cy="298594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D9F30DCB-81A3-20E0-5912-69943CB49C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8901" y="1905000"/>
            <a:ext cx="2223599" cy="1406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85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AA6BC-95C2-2AB0-8B9B-E0C7515F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5400" b="1" dirty="0"/>
              <a:t>The Healthy Minds Champions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1ADD6BD-B531-35C2-0F71-61A3B19017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996" y="448695"/>
            <a:ext cx="2097451" cy="14374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13C715C-55B8-47E3-8B06-783045E1B9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25" y="2442904"/>
            <a:ext cx="1721744" cy="20807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A8E9C68-1C18-4005-BF80-B14D069FFC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472" y="2585642"/>
            <a:ext cx="1721744" cy="19380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E24E835-5145-41BD-A010-0BCD035D7F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869" y="2585642"/>
            <a:ext cx="1884316" cy="19380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B65EDD3-8539-47C1-AAA3-43A19ED139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663" y="2585642"/>
            <a:ext cx="2097451" cy="193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29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AA6BC-95C2-2AB0-8B9B-E0C7515F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5400" b="1" dirty="0"/>
              <a:t>What are Healthy Minds Champions?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7E9148AE-7C47-CBAB-2409-3E957A170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603831"/>
            <a:ext cx="5675907" cy="4119172"/>
          </a:xfrm>
        </p:spPr>
        <p:txBody>
          <a:bodyPr anchor="t">
            <a:noAutofit/>
          </a:bodyPr>
          <a:lstStyle/>
          <a:p>
            <a:r>
              <a:rPr lang="en-GB" sz="4000" dirty="0"/>
              <a:t>We want to make school feel like a safe, friendly and helpful place for everyone!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8ABAB18-9023-A536-A467-5F0B3B1F4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6982" y="2694171"/>
            <a:ext cx="4594225" cy="306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AA6BC-95C2-2AB0-8B9B-E0C7515F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4000" b="1" dirty="0"/>
              <a:t>How can the Healthy Minds Champions help you ?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7E9148AE-7C47-CBAB-2409-3E957A170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271689"/>
            <a:ext cx="6593851" cy="4119172"/>
          </a:xfrm>
        </p:spPr>
        <p:txBody>
          <a:bodyPr anchor="t">
            <a:noAutofit/>
          </a:bodyPr>
          <a:lstStyle/>
          <a:p>
            <a:r>
              <a:rPr lang="en-GB" sz="4000" dirty="0"/>
              <a:t>We help with feelings and emotions!</a:t>
            </a:r>
          </a:p>
          <a:p>
            <a:endParaRPr lang="en-GB" sz="4000" dirty="0"/>
          </a:p>
          <a:p>
            <a:r>
              <a:rPr lang="en-GB" sz="4000" dirty="0"/>
              <a:t>We all feel big emotions sometimes, so we are here to help you bounce back into the green zone.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90074E4-A779-34D9-93D4-129693E7C9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27"/>
          <a:stretch/>
        </p:blipFill>
        <p:spPr>
          <a:xfrm>
            <a:off x="7738837" y="1911492"/>
            <a:ext cx="3585049" cy="479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96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AA6BC-95C2-2AB0-8B9B-E0C7515F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Autofit/>
          </a:bodyPr>
          <a:lstStyle/>
          <a:p>
            <a:pPr algn="ctr"/>
            <a:r>
              <a:rPr lang="en-GB" sz="5400" b="1" dirty="0" smtClean="0"/>
              <a:t>Why </a:t>
            </a:r>
            <a:r>
              <a:rPr lang="en-GB" sz="5400" b="1" dirty="0"/>
              <a:t>do we want to be Healthy Minds Champions?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xmlns="" id="{A344C4DB-16BB-33AA-0C89-A7DC463E28F3}"/>
              </a:ext>
            </a:extLst>
          </p:cNvPr>
          <p:cNvSpPr txBox="1">
            <a:spLocks/>
          </p:cNvSpPr>
          <p:nvPr/>
        </p:nvSpPr>
        <p:spPr>
          <a:xfrm>
            <a:off x="313196" y="5292253"/>
            <a:ext cx="11565607" cy="1101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4000"/>
              <a:t>“ I want to be a Healthy Minds Champion because…”</a:t>
            </a:r>
            <a:endParaRPr lang="en-GB" sz="40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E944EAFF-E8ED-03DA-D721-91D906CEF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5300" y="1368623"/>
            <a:ext cx="3642691" cy="358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2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AA6BC-95C2-2AB0-8B9B-E0C7515F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5400" b="1" dirty="0"/>
              <a:t>We work with…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7E9148AE-7C47-CBAB-2409-3E957A170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5351460"/>
            <a:ext cx="4817654" cy="1331495"/>
          </a:xfrm>
        </p:spPr>
        <p:txBody>
          <a:bodyPr anchor="t">
            <a:noAutofit/>
          </a:bodyPr>
          <a:lstStyle/>
          <a:p>
            <a:pPr marL="0" indent="0" algn="ctr">
              <a:buNone/>
            </a:pPr>
            <a:r>
              <a:rPr lang="en-GB" sz="4000" b="1" dirty="0"/>
              <a:t>Angela Manning</a:t>
            </a:r>
          </a:p>
          <a:p>
            <a:pPr marL="0" indent="0" algn="ctr">
              <a:buNone/>
            </a:pPr>
            <a:r>
              <a:rPr lang="en-GB" sz="4000" dirty="0"/>
              <a:t>Our school’s EMHP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AA67F1BA-3ED3-AB0D-9A6B-C32D5135E0BA}"/>
              </a:ext>
            </a:extLst>
          </p:cNvPr>
          <p:cNvSpPr txBox="1">
            <a:spLocks/>
          </p:cNvSpPr>
          <p:nvPr/>
        </p:nvSpPr>
        <p:spPr>
          <a:xfrm>
            <a:off x="5390146" y="5399586"/>
            <a:ext cx="6679535" cy="13314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800" b="1" dirty="0"/>
              <a:t>Mrs Billingsley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3800" dirty="0"/>
              <a:t>Our school’s Mental Health Lead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xmlns="" id="{A835DC9D-E9B2-0226-A254-44E03E749F85}"/>
              </a:ext>
            </a:extLst>
          </p:cNvPr>
          <p:cNvSpPr txBox="1">
            <a:spLocks/>
          </p:cNvSpPr>
          <p:nvPr/>
        </p:nvSpPr>
        <p:spPr>
          <a:xfrm>
            <a:off x="5390145" y="5438982"/>
            <a:ext cx="978570" cy="13314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800" b="1" dirty="0"/>
              <a:t>&amp;</a:t>
            </a:r>
            <a:endParaRPr lang="en-GB" sz="3800" dirty="0"/>
          </a:p>
        </p:txBody>
      </p:sp>
      <p:pic>
        <p:nvPicPr>
          <p:cNvPr id="9" name="Picture 8" descr="A person smiling at the camera&#10;&#10;Description automatically generated with medium confidence">
            <a:extLst>
              <a:ext uri="{FF2B5EF4-FFF2-40B4-BE49-F238E27FC236}">
                <a16:creationId xmlns:a16="http://schemas.microsoft.com/office/drawing/2014/main" xmlns="" id="{4E2577DE-F7F6-4377-A8C3-6605B96AB7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87699" y="2558621"/>
            <a:ext cx="2426547" cy="1982178"/>
          </a:xfrm>
          <a:prstGeom prst="rect">
            <a:avLst/>
          </a:prstGeom>
        </p:spPr>
      </p:pic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xmlns="" id="{D775FAAA-2195-4B29-A503-DE837A185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031" y="2336436"/>
            <a:ext cx="2661137" cy="2348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80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AA6BC-95C2-2AB0-8B9B-E0C7515F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pPr algn="ctr"/>
            <a:r>
              <a:rPr lang="en-GB" b="1" dirty="0"/>
              <a:t>The Healthy Minds Champions Projects so far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0EC0B3-279B-804D-DEFA-15192275E2E7}"/>
              </a:ext>
            </a:extLst>
          </p:cNvPr>
          <p:cNvSpPr txBox="1">
            <a:spLocks/>
          </p:cNvSpPr>
          <p:nvPr/>
        </p:nvSpPr>
        <p:spPr>
          <a:xfrm>
            <a:off x="630936" y="2321635"/>
            <a:ext cx="7430222" cy="41635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/>
              <a:t> Together </a:t>
            </a:r>
            <a:r>
              <a:rPr lang="en-GB" sz="4000" dirty="0" smtClean="0"/>
              <a:t>our </a:t>
            </a:r>
            <a:r>
              <a:rPr lang="en-GB" sz="4000" dirty="0"/>
              <a:t>school made an Emotions Tree! Do you remember?</a:t>
            </a:r>
          </a:p>
          <a:p>
            <a:endParaRPr lang="en-GB" sz="4000" dirty="0"/>
          </a:p>
          <a:p>
            <a:r>
              <a:rPr lang="en-GB" sz="4000" dirty="0"/>
              <a:t> It is displayed in the hall for everyone to see.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F971987-F11E-3056-E648-D45F3C9C5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1158" y="1911493"/>
            <a:ext cx="3731214" cy="41635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A1C44B7-8EDA-BCC5-83F7-B053E9D53E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80589" y="4515887"/>
            <a:ext cx="1610073" cy="110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0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xmlns="" id="{45D37F4E-DDB4-456B-97E0-9937730A03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7AA6BC-95C2-2AB0-8B9B-E0C7515FD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5400" b="1" dirty="0"/>
              <a:t>Our Emotions Tree</a:t>
            </a:r>
          </a:p>
        </p:txBody>
      </p:sp>
      <p:sp>
        <p:nvSpPr>
          <p:cNvPr id="1040" name="sketchy line">
            <a:extLst>
              <a:ext uri="{FF2B5EF4-FFF2-40B4-BE49-F238E27FC236}">
                <a16:creationId xmlns:a16="http://schemas.microsoft.com/office/drawing/2014/main" xmlns="" id="{B2DD41CD-8F47-4F56-AD12-4E2FF7696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0EC0B3-279B-804D-DEFA-15192275E2E7}"/>
              </a:ext>
            </a:extLst>
          </p:cNvPr>
          <p:cNvSpPr txBox="1">
            <a:spLocks/>
          </p:cNvSpPr>
          <p:nvPr/>
        </p:nvSpPr>
        <p:spPr>
          <a:xfrm>
            <a:off x="630935" y="2129131"/>
            <a:ext cx="11018520" cy="41635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/>
              <a:t>Like normal trees, it has lots of different leaves, but this tree helps us to think about our emotions!</a:t>
            </a:r>
          </a:p>
          <a:p>
            <a:endParaRPr lang="en-GB" sz="4000" dirty="0"/>
          </a:p>
          <a:p>
            <a:r>
              <a:rPr lang="en-GB" sz="4000" dirty="0"/>
              <a:t>It is a way to help us share our feelings and remind us that all emotions are ok!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CD66A0F-65FE-01DD-DE43-C2EDEA87C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7720" y="5168289"/>
            <a:ext cx="4389762" cy="1361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7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388</Words>
  <Application>Microsoft Office PowerPoint</Application>
  <PresentationFormat>Widescreen</PresentationFormat>
  <Paragraphs>63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Healthy Minds Champions Assembly</vt:lpstr>
      <vt:lpstr>What is our assembly about?</vt:lpstr>
      <vt:lpstr>The Healthy Minds Champions</vt:lpstr>
      <vt:lpstr>What are Healthy Minds Champions?</vt:lpstr>
      <vt:lpstr>How can the Healthy Minds Champions help you ?</vt:lpstr>
      <vt:lpstr>Why do we want to be Healthy Minds Champions?</vt:lpstr>
      <vt:lpstr>We work with…</vt:lpstr>
      <vt:lpstr>The Healthy Minds Champions Projects so far</vt:lpstr>
      <vt:lpstr>Our Emotions Tree</vt:lpstr>
      <vt:lpstr>Our Emotions Tree</vt:lpstr>
      <vt:lpstr>Our Brain Break videos</vt:lpstr>
      <vt:lpstr>Our big, exciting Healthy Minds Project this year is………</vt:lpstr>
      <vt:lpstr>Thank you for listening!</vt:lpstr>
    </vt:vector>
  </TitlesOfParts>
  <Company>Sheffield Childrens Hospital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Rollson</dc:creator>
  <cp:lastModifiedBy>Rachel Billingsley</cp:lastModifiedBy>
  <cp:revision>21</cp:revision>
  <dcterms:created xsi:type="dcterms:W3CDTF">2022-06-06T10:04:41Z</dcterms:created>
  <dcterms:modified xsi:type="dcterms:W3CDTF">2023-12-05T10:28:51Z</dcterms:modified>
</cp:coreProperties>
</file>