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5"/>
    <p:sldMasterId id="2147484945" r:id="rId6"/>
  </p:sldMasterIdLst>
  <p:notesMasterIdLst>
    <p:notesMasterId r:id="rId45"/>
  </p:notesMasterIdLst>
  <p:handoutMasterIdLst>
    <p:handoutMasterId r:id="rId46"/>
  </p:handoutMasterIdLst>
  <p:sldIdLst>
    <p:sldId id="368" r:id="rId7"/>
    <p:sldId id="339" r:id="rId8"/>
    <p:sldId id="340" r:id="rId9"/>
    <p:sldId id="341" r:id="rId10"/>
    <p:sldId id="321" r:id="rId11"/>
    <p:sldId id="366" r:id="rId12"/>
    <p:sldId id="322" r:id="rId13"/>
    <p:sldId id="362" r:id="rId14"/>
    <p:sldId id="353" r:id="rId15"/>
    <p:sldId id="324" r:id="rId16"/>
    <p:sldId id="335" r:id="rId17"/>
    <p:sldId id="364" r:id="rId18"/>
    <p:sldId id="389" r:id="rId19"/>
    <p:sldId id="390" r:id="rId20"/>
    <p:sldId id="377" r:id="rId21"/>
    <p:sldId id="257" r:id="rId22"/>
    <p:sldId id="387" r:id="rId23"/>
    <p:sldId id="378" r:id="rId24"/>
    <p:sldId id="384" r:id="rId25"/>
    <p:sldId id="360" r:id="rId26"/>
    <p:sldId id="385" r:id="rId27"/>
    <p:sldId id="367" r:id="rId28"/>
    <p:sldId id="348" r:id="rId29"/>
    <p:sldId id="285" r:id="rId30"/>
    <p:sldId id="310" r:id="rId31"/>
    <p:sldId id="323" r:id="rId32"/>
    <p:sldId id="369" r:id="rId33"/>
    <p:sldId id="282" r:id="rId34"/>
    <p:sldId id="347" r:id="rId35"/>
    <p:sldId id="313" r:id="rId36"/>
    <p:sldId id="312" r:id="rId37"/>
    <p:sldId id="317" r:id="rId38"/>
    <p:sldId id="318" r:id="rId39"/>
    <p:sldId id="350" r:id="rId40"/>
    <p:sldId id="391" r:id="rId41"/>
    <p:sldId id="392" r:id="rId42"/>
    <p:sldId id="284" r:id="rId43"/>
    <p:sldId id="376" r:id="rId44"/>
  </p:sldIdLst>
  <p:sldSz cx="9144000" cy="6858000" type="screen4x3"/>
  <p:notesSz cx="6797675" cy="99822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3BA30-DA5C-A4ED-77DD-1DDB1B1CA914}" v="3" dt="2025-07-01T06:23:37.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31"/>
  </p:normalViewPr>
  <p:slideViewPr>
    <p:cSldViewPr>
      <p:cViewPr varScale="1">
        <p:scale>
          <a:sx n="80" d="100"/>
          <a:sy n="80" d="100"/>
        </p:scale>
        <p:origin x="155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Harris" userId="923c1c84-cd69-4db0-94a7-ca66993f0dc5" providerId="ADAL" clId="{693CC840-8376-41CB-8020-0A730A050FFA}"/>
    <pc:docChg chg="custSel modSld">
      <pc:chgData name="Liz Harris" userId="923c1c84-cd69-4db0-94a7-ca66993f0dc5" providerId="ADAL" clId="{693CC840-8376-41CB-8020-0A730A050FFA}" dt="2025-07-01T19:55:55.585" v="311" actId="404"/>
      <pc:docMkLst>
        <pc:docMk/>
      </pc:docMkLst>
      <pc:sldChg chg="modSp mod">
        <pc:chgData name="Liz Harris" userId="923c1c84-cd69-4db0-94a7-ca66993f0dc5" providerId="ADAL" clId="{693CC840-8376-41CB-8020-0A730A050FFA}" dt="2025-07-01T19:55:55.585" v="311" actId="404"/>
        <pc:sldMkLst>
          <pc:docMk/>
          <pc:sldMk cId="0" sldId="350"/>
        </pc:sldMkLst>
        <pc:spChg chg="mod">
          <ac:chgData name="Liz Harris" userId="923c1c84-cd69-4db0-94a7-ca66993f0dc5" providerId="ADAL" clId="{693CC840-8376-41CB-8020-0A730A050FFA}" dt="2025-07-01T19:55:55.585" v="311" actId="404"/>
          <ac:spMkLst>
            <pc:docMk/>
            <pc:sldMk cId="0" sldId="350"/>
            <ac:spMk id="55298" creationId="{52D1EF9E-3BEA-7B63-D0FF-1BDD26657975}"/>
          </ac:spMkLst>
        </pc:spChg>
      </pc:sldChg>
    </pc:docChg>
  </pc:docChgLst>
  <pc:docChgLst>
    <pc:chgData name="Shannon Travis" userId="de0d8da4-d8bf-47f7-90e0-126d3f856c22" providerId="ADAL" clId="{FA809884-56F7-409D-ADFA-C8E24304A842}"/>
    <pc:docChg chg="modSld">
      <pc:chgData name="Shannon Travis" userId="de0d8da4-d8bf-47f7-90e0-126d3f856c22" providerId="ADAL" clId="{FA809884-56F7-409D-ADFA-C8E24304A842}" dt="2025-06-16T11:24:16.762" v="6" actId="13926"/>
      <pc:docMkLst>
        <pc:docMk/>
      </pc:docMkLst>
      <pc:sldChg chg="modSp mod">
        <pc:chgData name="Shannon Travis" userId="de0d8da4-d8bf-47f7-90e0-126d3f856c22" providerId="ADAL" clId="{FA809884-56F7-409D-ADFA-C8E24304A842}" dt="2025-06-16T11:24:00.305" v="5" actId="255"/>
        <pc:sldMkLst>
          <pc:docMk/>
          <pc:sldMk cId="0" sldId="257"/>
        </pc:sldMkLst>
        <pc:spChg chg="mod">
          <ac:chgData name="Shannon Travis" userId="de0d8da4-d8bf-47f7-90e0-126d3f856c22" providerId="ADAL" clId="{FA809884-56F7-409D-ADFA-C8E24304A842}" dt="2025-06-16T11:23:45.360" v="1" actId="404"/>
          <ac:spMkLst>
            <pc:docMk/>
            <pc:sldMk cId="0" sldId="257"/>
            <ac:spMk id="7" creationId="{E81A98FC-6E31-DAA9-553C-2F4526C4DC3A}"/>
          </ac:spMkLst>
        </pc:spChg>
        <pc:spChg chg="mod">
          <ac:chgData name="Shannon Travis" userId="de0d8da4-d8bf-47f7-90e0-126d3f856c22" providerId="ADAL" clId="{FA809884-56F7-409D-ADFA-C8E24304A842}" dt="2025-06-16T11:24:00.305" v="5" actId="255"/>
          <ac:spMkLst>
            <pc:docMk/>
            <pc:sldMk cId="0" sldId="257"/>
            <ac:spMk id="36866" creationId="{8D229E95-CB7C-FFE4-0152-F479C2E3CFA7}"/>
          </ac:spMkLst>
        </pc:spChg>
        <pc:spChg chg="mod">
          <ac:chgData name="Shannon Travis" userId="de0d8da4-d8bf-47f7-90e0-126d3f856c22" providerId="ADAL" clId="{FA809884-56F7-409D-ADFA-C8E24304A842}" dt="2025-06-16T11:23:56.669" v="4" actId="255"/>
          <ac:spMkLst>
            <pc:docMk/>
            <pc:sldMk cId="0" sldId="257"/>
            <ac:spMk id="36868" creationId="{88EF1ADE-B9CB-04BE-8A41-2B365DC388F0}"/>
          </ac:spMkLst>
        </pc:spChg>
      </pc:sldChg>
      <pc:sldChg chg="modSp mod">
        <pc:chgData name="Shannon Travis" userId="de0d8da4-d8bf-47f7-90e0-126d3f856c22" providerId="ADAL" clId="{FA809884-56F7-409D-ADFA-C8E24304A842}" dt="2025-06-16T11:24:16.762" v="6" actId="13926"/>
        <pc:sldMkLst>
          <pc:docMk/>
          <pc:sldMk cId="0" sldId="350"/>
        </pc:sldMkLst>
        <pc:spChg chg="mod">
          <ac:chgData name="Shannon Travis" userId="de0d8da4-d8bf-47f7-90e0-126d3f856c22" providerId="ADAL" clId="{FA809884-56F7-409D-ADFA-C8E24304A842}" dt="2025-06-16T11:24:16.762" v="6" actId="13926"/>
          <ac:spMkLst>
            <pc:docMk/>
            <pc:sldMk cId="0" sldId="350"/>
            <ac:spMk id="55298" creationId="{52D1EF9E-3BEA-7B63-D0FF-1BDD26657975}"/>
          </ac:spMkLst>
        </pc:spChg>
      </pc:sldChg>
    </pc:docChg>
  </pc:docChgLst>
  <pc:docChgLst>
    <pc:chgData name="Liz Harris" userId="923c1c84-cd69-4db0-94a7-ca66993f0dc5" providerId="ADAL" clId="{BC0C2B38-421A-49A9-822D-EEC3FF4AF0C9}"/>
    <pc:docChg chg="modSld">
      <pc:chgData name="Liz Harris" userId="923c1c84-cd69-4db0-94a7-ca66993f0dc5" providerId="ADAL" clId="{BC0C2B38-421A-49A9-822D-EEC3FF4AF0C9}" dt="2025-06-16T18:22:55.620" v="71" actId="20577"/>
      <pc:docMkLst>
        <pc:docMk/>
      </pc:docMkLst>
      <pc:sldChg chg="modSp mod">
        <pc:chgData name="Liz Harris" userId="923c1c84-cd69-4db0-94a7-ca66993f0dc5" providerId="ADAL" clId="{BC0C2B38-421A-49A9-822D-EEC3FF4AF0C9}" dt="2025-06-16T18:21:09.670" v="27" actId="20577"/>
        <pc:sldMkLst>
          <pc:docMk/>
          <pc:sldMk cId="0" sldId="324"/>
        </pc:sldMkLst>
        <pc:spChg chg="mod">
          <ac:chgData name="Liz Harris" userId="923c1c84-cd69-4db0-94a7-ca66993f0dc5" providerId="ADAL" clId="{BC0C2B38-421A-49A9-822D-EEC3FF4AF0C9}" dt="2025-06-16T18:21:09.670" v="27" actId="20577"/>
          <ac:spMkLst>
            <pc:docMk/>
            <pc:sldMk cId="0" sldId="324"/>
            <ac:spMk id="28675" creationId="{15025FE4-EDDF-0DC5-7FB4-1747CD395762}"/>
          </ac:spMkLst>
        </pc:spChg>
      </pc:sldChg>
      <pc:sldChg chg="modSp mod">
        <pc:chgData name="Liz Harris" userId="923c1c84-cd69-4db0-94a7-ca66993f0dc5" providerId="ADAL" clId="{BC0C2B38-421A-49A9-822D-EEC3FF4AF0C9}" dt="2025-06-16T18:22:55.620" v="71" actId="20577"/>
        <pc:sldMkLst>
          <pc:docMk/>
          <pc:sldMk cId="0" sldId="350"/>
        </pc:sldMkLst>
        <pc:spChg chg="mod">
          <ac:chgData name="Liz Harris" userId="923c1c84-cd69-4db0-94a7-ca66993f0dc5" providerId="ADAL" clId="{BC0C2B38-421A-49A9-822D-EEC3FF4AF0C9}" dt="2025-06-16T18:22:55.620" v="71" actId="20577"/>
          <ac:spMkLst>
            <pc:docMk/>
            <pc:sldMk cId="0" sldId="350"/>
            <ac:spMk id="55298" creationId="{52D1EF9E-3BEA-7B63-D0FF-1BDD26657975}"/>
          </ac:spMkLst>
        </pc:spChg>
      </pc:sldChg>
      <pc:sldChg chg="modSp mod">
        <pc:chgData name="Liz Harris" userId="923c1c84-cd69-4db0-94a7-ca66993f0dc5" providerId="ADAL" clId="{BC0C2B38-421A-49A9-822D-EEC3FF4AF0C9}" dt="2025-06-16T18:21:57.426" v="53" actId="20577"/>
        <pc:sldMkLst>
          <pc:docMk/>
          <pc:sldMk cId="0" sldId="385"/>
        </pc:sldMkLst>
        <pc:spChg chg="mod">
          <ac:chgData name="Liz Harris" userId="923c1c84-cd69-4db0-94a7-ca66993f0dc5" providerId="ADAL" clId="{BC0C2B38-421A-49A9-822D-EEC3FF4AF0C9}" dt="2025-06-16T18:21:57.426" v="53" actId="20577"/>
          <ac:spMkLst>
            <pc:docMk/>
            <pc:sldMk cId="0" sldId="385"/>
            <ac:spMk id="44035" creationId="{B341C111-737F-B423-398B-547F79B7645D}"/>
          </ac:spMkLst>
        </pc:spChg>
      </pc:sldChg>
    </pc:docChg>
  </pc:docChgLst>
  <pc:docChgLst>
    <pc:chgData name="Morgan Travil" userId="S::mtravil@stannington.sheffield.sch.uk::84ec0112-7a6a-4013-9288-5a075da80dd4" providerId="AD" clId="Web-{A7B359AF-5ED2-4609-C3C1-0004F92F852B}"/>
    <pc:docChg chg="modSld">
      <pc:chgData name="Morgan Travil" userId="S::mtravil@stannington.sheffield.sch.uk::84ec0112-7a6a-4013-9288-5a075da80dd4" providerId="AD" clId="Web-{A7B359AF-5ED2-4609-C3C1-0004F92F852B}" dt="2025-06-24T11:23:12.476" v="3" actId="20577"/>
      <pc:docMkLst>
        <pc:docMk/>
      </pc:docMkLst>
      <pc:sldChg chg="modSp">
        <pc:chgData name="Morgan Travil" userId="S::mtravil@stannington.sheffield.sch.uk::84ec0112-7a6a-4013-9288-5a075da80dd4" providerId="AD" clId="Web-{A7B359AF-5ED2-4609-C3C1-0004F92F852B}" dt="2025-06-24T11:23:12.476" v="3" actId="20577"/>
        <pc:sldMkLst>
          <pc:docMk/>
          <pc:sldMk cId="0" sldId="323"/>
        </pc:sldMkLst>
        <pc:spChg chg="mod">
          <ac:chgData name="Morgan Travil" userId="S::mtravil@stannington.sheffield.sch.uk::84ec0112-7a6a-4013-9288-5a075da80dd4" providerId="AD" clId="Web-{A7B359AF-5ED2-4609-C3C1-0004F92F852B}" dt="2025-06-24T11:23:12.476" v="3" actId="20577"/>
          <ac:spMkLst>
            <pc:docMk/>
            <pc:sldMk cId="0" sldId="323"/>
            <ac:spMk id="47106" creationId="{ABFF6A11-13CB-8EA7-F4A2-41BB9E4516A3}"/>
          </ac:spMkLst>
        </pc:spChg>
      </pc:sldChg>
    </pc:docChg>
  </pc:docChgLst>
  <pc:docChgLst>
    <pc:chgData name="Morgan Travil" userId="84ec0112-7a6a-4013-9288-5a075da80dd4" providerId="ADAL" clId="{7359CC8F-6831-4E2E-9C6F-5CB237141346}"/>
    <pc:docChg chg="custSel modSld">
      <pc:chgData name="Morgan Travil" userId="84ec0112-7a6a-4013-9288-5a075da80dd4" providerId="ADAL" clId="{7359CC8F-6831-4E2E-9C6F-5CB237141346}" dt="2025-06-26T21:01:18.946" v="851" actId="403"/>
      <pc:docMkLst>
        <pc:docMk/>
      </pc:docMkLst>
      <pc:sldChg chg="modSp mod">
        <pc:chgData name="Morgan Travil" userId="84ec0112-7a6a-4013-9288-5a075da80dd4" providerId="ADAL" clId="{7359CC8F-6831-4E2E-9C6F-5CB237141346}" dt="2025-06-26T20:54:40.709" v="126" actId="20577"/>
        <pc:sldMkLst>
          <pc:docMk/>
          <pc:sldMk cId="0" sldId="323"/>
        </pc:sldMkLst>
        <pc:spChg chg="mod">
          <ac:chgData name="Morgan Travil" userId="84ec0112-7a6a-4013-9288-5a075da80dd4" providerId="ADAL" clId="{7359CC8F-6831-4E2E-9C6F-5CB237141346}" dt="2025-06-26T20:54:40.709" v="126" actId="20577"/>
          <ac:spMkLst>
            <pc:docMk/>
            <pc:sldMk cId="0" sldId="323"/>
            <ac:spMk id="47106" creationId="{ABFF6A11-13CB-8EA7-F4A2-41BB9E4516A3}"/>
          </ac:spMkLst>
        </pc:spChg>
      </pc:sldChg>
      <pc:sldChg chg="modSp mod">
        <pc:chgData name="Morgan Travil" userId="84ec0112-7a6a-4013-9288-5a075da80dd4" providerId="ADAL" clId="{7359CC8F-6831-4E2E-9C6F-5CB237141346}" dt="2025-06-26T21:01:18.946" v="851" actId="403"/>
        <pc:sldMkLst>
          <pc:docMk/>
          <pc:sldMk cId="0" sldId="367"/>
        </pc:sldMkLst>
        <pc:spChg chg="mod">
          <ac:chgData name="Morgan Travil" userId="84ec0112-7a6a-4013-9288-5a075da80dd4" providerId="ADAL" clId="{7359CC8F-6831-4E2E-9C6F-5CB237141346}" dt="2025-06-26T21:01:18.946" v="851" actId="403"/>
          <ac:spMkLst>
            <pc:docMk/>
            <pc:sldMk cId="0" sldId="367"/>
            <ac:spMk id="43011" creationId="{D1FE826F-332F-61D4-878A-A48BDEB5E1DC}"/>
          </ac:spMkLst>
        </pc:spChg>
      </pc:sldChg>
      <pc:sldChg chg="addSp delSp modSp mod">
        <pc:chgData name="Morgan Travil" userId="84ec0112-7a6a-4013-9288-5a075da80dd4" providerId="ADAL" clId="{7359CC8F-6831-4E2E-9C6F-5CB237141346}" dt="2025-06-26T20:53:56.883" v="17" actId="1076"/>
        <pc:sldMkLst>
          <pc:docMk/>
          <pc:sldMk cId="0" sldId="369"/>
        </pc:sldMkLst>
        <pc:picChg chg="add mod">
          <ac:chgData name="Morgan Travil" userId="84ec0112-7a6a-4013-9288-5a075da80dd4" providerId="ADAL" clId="{7359CC8F-6831-4E2E-9C6F-5CB237141346}" dt="2025-06-26T20:53:56.883" v="17" actId="1076"/>
          <ac:picMkLst>
            <pc:docMk/>
            <pc:sldMk cId="0" sldId="369"/>
            <ac:picMk id="3" creationId="{CCDDCFED-0644-4E9A-9FFA-49BAC782DF9D}"/>
          </ac:picMkLst>
        </pc:picChg>
        <pc:picChg chg="add mod">
          <ac:chgData name="Morgan Travil" userId="84ec0112-7a6a-4013-9288-5a075da80dd4" providerId="ADAL" clId="{7359CC8F-6831-4E2E-9C6F-5CB237141346}" dt="2025-06-26T20:53:49.703" v="16" actId="1076"/>
          <ac:picMkLst>
            <pc:docMk/>
            <pc:sldMk cId="0" sldId="369"/>
            <ac:picMk id="5" creationId="{06C7F5BB-D02A-4296-8643-335C020337EF}"/>
          </ac:picMkLst>
        </pc:picChg>
      </pc:sldChg>
    </pc:docChg>
  </pc:docChgLst>
  <pc:docChgLst>
    <pc:chgData name="Shannon Travis" userId="S::stravis@stannington.sheffield.sch.uk::de0d8da4-d8bf-47f7-90e0-126d3f856c22" providerId="AD" clId="Web-{D1D3BA30-DA5C-A4ED-77DD-1DDB1B1CA914}"/>
    <pc:docChg chg="modSld">
      <pc:chgData name="Shannon Travis" userId="S::stravis@stannington.sheffield.sch.uk::de0d8da4-d8bf-47f7-90e0-126d3f856c22" providerId="AD" clId="Web-{D1D3BA30-DA5C-A4ED-77DD-1DDB1B1CA914}" dt="2025-07-01T06:23:37.192" v="2" actId="20577"/>
      <pc:docMkLst>
        <pc:docMk/>
      </pc:docMkLst>
      <pc:sldChg chg="modSp">
        <pc:chgData name="Shannon Travis" userId="S::stravis@stannington.sheffield.sch.uk::de0d8da4-d8bf-47f7-90e0-126d3f856c22" providerId="AD" clId="Web-{D1D3BA30-DA5C-A4ED-77DD-1DDB1B1CA914}" dt="2025-07-01T06:23:37.192" v="2" actId="20577"/>
        <pc:sldMkLst>
          <pc:docMk/>
          <pc:sldMk cId="0" sldId="385"/>
        </pc:sldMkLst>
        <pc:spChg chg="mod">
          <ac:chgData name="Shannon Travis" userId="S::stravis@stannington.sheffield.sch.uk::de0d8da4-d8bf-47f7-90e0-126d3f856c22" providerId="AD" clId="Web-{D1D3BA30-DA5C-A4ED-77DD-1DDB1B1CA914}" dt="2025-07-01T06:23:37.192" v="2" actId="20577"/>
          <ac:spMkLst>
            <pc:docMk/>
            <pc:sldMk cId="0" sldId="385"/>
            <ac:spMk id="44035" creationId="{B341C111-737F-B423-398B-547F79B764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618BE-A967-A138-1D2F-E463806D981B}"/>
              </a:ext>
            </a:extLst>
          </p:cNvPr>
          <p:cNvSpPr>
            <a:spLocks noGrp="1"/>
          </p:cNvSpPr>
          <p:nvPr>
            <p:ph type="hdr" sz="quarter"/>
          </p:nvPr>
        </p:nvSpPr>
        <p:spPr>
          <a:xfrm>
            <a:off x="0" y="0"/>
            <a:ext cx="2946400" cy="50165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50D1A68E-F428-6688-1A9E-571790C8F7C1}"/>
              </a:ext>
            </a:extLst>
          </p:cNvPr>
          <p:cNvSpPr>
            <a:spLocks noGrp="1"/>
          </p:cNvSpPr>
          <p:nvPr>
            <p:ph type="dt" sz="quarter" idx="1"/>
          </p:nvPr>
        </p:nvSpPr>
        <p:spPr>
          <a:xfrm>
            <a:off x="3849688" y="0"/>
            <a:ext cx="2946400" cy="501650"/>
          </a:xfrm>
          <a:prstGeom prst="rect">
            <a:avLst/>
          </a:prstGeom>
        </p:spPr>
        <p:txBody>
          <a:bodyPr vert="horz" lIns="91440" tIns="45720" rIns="91440" bIns="45720" rtlCol="0"/>
          <a:lstStyle>
            <a:lvl1pPr algn="r">
              <a:defRPr sz="1200"/>
            </a:lvl1pPr>
          </a:lstStyle>
          <a:p>
            <a:pPr>
              <a:defRPr/>
            </a:pPr>
            <a:fld id="{B5427EC1-0AEA-47E0-93B7-079DEC5FD172}" type="datetimeFigureOut">
              <a:rPr lang="en-GB"/>
              <a:pPr>
                <a:defRPr/>
              </a:pPr>
              <a:t>01/07/2025</a:t>
            </a:fld>
            <a:endParaRPr lang="en-GB"/>
          </a:p>
        </p:txBody>
      </p:sp>
      <p:sp>
        <p:nvSpPr>
          <p:cNvPr id="4" name="Footer Placeholder 3">
            <a:extLst>
              <a:ext uri="{FF2B5EF4-FFF2-40B4-BE49-F238E27FC236}">
                <a16:creationId xmlns:a16="http://schemas.microsoft.com/office/drawing/2014/main" id="{C1CEE6C1-3304-D0A8-43A6-481CC2ACCD95}"/>
              </a:ext>
            </a:extLst>
          </p:cNvPr>
          <p:cNvSpPr>
            <a:spLocks noGrp="1"/>
          </p:cNvSpPr>
          <p:nvPr>
            <p:ph type="ftr" sz="quarter" idx="2"/>
          </p:nvPr>
        </p:nvSpPr>
        <p:spPr>
          <a:xfrm>
            <a:off x="0" y="9480550"/>
            <a:ext cx="2946400" cy="50165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5576BF9D-24AB-D1C8-0F8D-D3403300885D}"/>
              </a:ext>
            </a:extLst>
          </p:cNvPr>
          <p:cNvSpPr>
            <a:spLocks noGrp="1"/>
          </p:cNvSpPr>
          <p:nvPr>
            <p:ph type="sldNum" sz="quarter" idx="3"/>
          </p:nvPr>
        </p:nvSpPr>
        <p:spPr>
          <a:xfrm>
            <a:off x="3849688" y="9480550"/>
            <a:ext cx="2946400" cy="50165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8F6B21E-ECF2-44D5-9E04-84C4AB1B09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C41732-FD1C-C290-263A-810E9F4B6658}"/>
              </a:ext>
            </a:extLst>
          </p:cNvPr>
          <p:cNvSpPr>
            <a:spLocks noGrp="1"/>
          </p:cNvSpPr>
          <p:nvPr>
            <p:ph type="hdr" sz="quarter"/>
          </p:nvPr>
        </p:nvSpPr>
        <p:spPr>
          <a:xfrm>
            <a:off x="0" y="0"/>
            <a:ext cx="2946400" cy="500063"/>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a:extLst>
              <a:ext uri="{FF2B5EF4-FFF2-40B4-BE49-F238E27FC236}">
                <a16:creationId xmlns:a16="http://schemas.microsoft.com/office/drawing/2014/main" id="{3039D323-7F93-416D-2F04-C566C6EC88B4}"/>
              </a:ext>
            </a:extLst>
          </p:cNvPr>
          <p:cNvSpPr>
            <a:spLocks noGrp="1"/>
          </p:cNvSpPr>
          <p:nvPr>
            <p:ph type="dt" idx="1"/>
          </p:nvPr>
        </p:nvSpPr>
        <p:spPr>
          <a:xfrm>
            <a:off x="3849688" y="0"/>
            <a:ext cx="2946400" cy="500063"/>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4B14CC81-C3FF-40C2-B904-F64D46A208BA}" type="datetimeFigureOut">
              <a:rPr lang="en-GB"/>
              <a:pPr>
                <a:defRPr/>
              </a:pPr>
              <a:t>01/07/2025</a:t>
            </a:fld>
            <a:endParaRPr lang="en-GB"/>
          </a:p>
        </p:txBody>
      </p:sp>
      <p:sp>
        <p:nvSpPr>
          <p:cNvPr id="4" name="Slide Image Placeholder 3">
            <a:extLst>
              <a:ext uri="{FF2B5EF4-FFF2-40B4-BE49-F238E27FC236}">
                <a16:creationId xmlns:a16="http://schemas.microsoft.com/office/drawing/2014/main" id="{991A1D5A-921A-7F4C-96D9-37F386E1D1F5}"/>
              </a:ext>
            </a:extLst>
          </p:cNvPr>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7362853-0F8F-0E84-F155-6A6168668A82}"/>
              </a:ext>
            </a:extLst>
          </p:cNvPr>
          <p:cNvSpPr>
            <a:spLocks noGrp="1"/>
          </p:cNvSpPr>
          <p:nvPr>
            <p:ph type="body" sz="quarter" idx="3"/>
          </p:nvPr>
        </p:nvSpPr>
        <p:spPr>
          <a:xfrm>
            <a:off x="679450" y="4741863"/>
            <a:ext cx="5438775" cy="44910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687AB8E-1173-6638-DA7F-311725B443EF}"/>
              </a:ext>
            </a:extLst>
          </p:cNvPr>
          <p:cNvSpPr>
            <a:spLocks noGrp="1"/>
          </p:cNvSpPr>
          <p:nvPr>
            <p:ph type="ftr" sz="quarter" idx="4"/>
          </p:nvPr>
        </p:nvSpPr>
        <p:spPr>
          <a:xfrm>
            <a:off x="0" y="9480550"/>
            <a:ext cx="2946400" cy="50006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a:extLst>
              <a:ext uri="{FF2B5EF4-FFF2-40B4-BE49-F238E27FC236}">
                <a16:creationId xmlns:a16="http://schemas.microsoft.com/office/drawing/2014/main" id="{D024A42A-94F0-D42C-98BE-2AA3012DF241}"/>
              </a:ext>
            </a:extLst>
          </p:cNvPr>
          <p:cNvSpPr>
            <a:spLocks noGrp="1"/>
          </p:cNvSpPr>
          <p:nvPr>
            <p:ph type="sldNum" sz="quarter" idx="5"/>
          </p:nvPr>
        </p:nvSpPr>
        <p:spPr>
          <a:xfrm>
            <a:off x="3849688" y="9480550"/>
            <a:ext cx="2946400" cy="500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DB9AD99-9FD2-4D0B-B4B1-99D071260C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53F6E1-A251-4830-B525-4C3A7D138E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BB9CE92-85DC-09B4-BC6A-99F2F8D281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1B35DAB2-CB99-D9F1-0FD5-7A6835E2A1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4655F9-96A2-419F-BC5B-7BCFBFAAEEFF}" type="slidenum">
              <a:rPr lang="en-GB" altLang="en-US"/>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1C9A833-555F-3E25-4C3B-FB3DCD7874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900F4CB-F3DE-A099-9BC5-A15CA4021F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21D930DA-0AE1-0D5F-D46E-2ED3DEFBE9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EC6B65-CC71-4FA7-82D0-60E5110184B7}" type="slidenum">
              <a:rPr lang="en-GB" altLang="en-US"/>
              <a:pPr/>
              <a:t>14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DB9AD99-9FD2-4D0B-B4B1-99D071260CC5}" type="slidenum">
              <a:rPr lang="en-GB" altLang="en-US" smtClean="0"/>
              <a:pPr>
                <a:defRPr/>
              </a:pPr>
              <a:t>22</a:t>
            </a:fld>
            <a:endParaRPr lang="en-GB" altLang="en-US"/>
          </a:p>
        </p:txBody>
      </p:sp>
    </p:spTree>
    <p:extLst>
      <p:ext uri="{BB962C8B-B14F-4D97-AF65-F5344CB8AC3E}">
        <p14:creationId xmlns:p14="http://schemas.microsoft.com/office/powerpoint/2010/main" val="307845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567514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71EB5-AF4F-8D17-AB35-DDBC7078EFB3}"/>
              </a:ext>
            </a:extLst>
          </p:cNvPr>
          <p:cNvSpPr>
            <a:spLocks noGrp="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solidFill>
                  <a:prstClr val="white"/>
                </a:solidFill>
                <a:latin typeface="Cocon"/>
                <a:cs typeface="+mn-cs"/>
              </a:defRPr>
            </a:lvl1pPr>
          </a:lstStyle>
          <a:p>
            <a:pPr>
              <a:defRPr/>
            </a:pPr>
            <a:endParaRPr lang="en-US"/>
          </a:p>
        </p:txBody>
      </p:sp>
      <p:sp>
        <p:nvSpPr>
          <p:cNvPr id="3" name="Footer Placeholder 2">
            <a:extLst>
              <a:ext uri="{FF2B5EF4-FFF2-40B4-BE49-F238E27FC236}">
                <a16:creationId xmlns:a16="http://schemas.microsoft.com/office/drawing/2014/main" id="{565353F9-C083-73CC-6B5A-74F358DE303A}"/>
              </a:ext>
            </a:extLst>
          </p:cNvPr>
          <p:cNvSpPr>
            <a:spLocks noGrp="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solidFill>
                  <a:prstClr val="white"/>
                </a:solidFill>
                <a:latin typeface="Cocon"/>
                <a:cs typeface="+mn-cs"/>
              </a:defRPr>
            </a:lvl1pPr>
          </a:lstStyle>
          <a:p>
            <a:pPr>
              <a:defRPr/>
            </a:pPr>
            <a:endParaRPr lang="en-US"/>
          </a:p>
        </p:txBody>
      </p:sp>
      <p:sp>
        <p:nvSpPr>
          <p:cNvPr id="4" name="Slide Number Placeholder 3">
            <a:extLst>
              <a:ext uri="{FF2B5EF4-FFF2-40B4-BE49-F238E27FC236}">
                <a16:creationId xmlns:a16="http://schemas.microsoft.com/office/drawing/2014/main" id="{16E3D0A0-C53E-5272-78E1-C5985E9B8ABD}"/>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FFFFFF"/>
                </a:solidFill>
                <a:latin typeface="Cocon" charset="0"/>
              </a:defRPr>
            </a:lvl1pPr>
          </a:lstStyle>
          <a:p>
            <a:pPr>
              <a:defRPr/>
            </a:pPr>
            <a:fld id="{2BC9AB6D-0C4D-4479-AFD5-48978541F344}" type="slidenum">
              <a:rPr lang="en-US" altLang="en-US"/>
              <a:pPr>
                <a:defRPr/>
              </a:pPr>
              <a:t>‹#›</a:t>
            </a:fld>
            <a:endParaRPr lang="en-US" altLang="en-US"/>
          </a:p>
        </p:txBody>
      </p:sp>
    </p:spTree>
    <p:extLst>
      <p:ext uri="{BB962C8B-B14F-4D97-AF65-F5344CB8AC3E}">
        <p14:creationId xmlns:p14="http://schemas.microsoft.com/office/powerpoint/2010/main" val="17916699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376355C-8720-5F3A-10E2-F138B5016071}"/>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2BCE0A78-9AEE-A944-8146-0D425A4C497E}"/>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DE5D5BD-5026-A8D0-3899-AFD14F54C08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99AC44D8-AA20-A9C4-5CE0-B2C15EC7174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0BF4B23A-B3A9-9285-6FDB-5820766BB2B1}"/>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18E27691-8734-0DFD-5B3B-51C0A8CCE25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713A8074-CECF-B0D5-4673-1513D14592F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6D20E85F-8D3C-9A6C-3213-FFF42FACCB81}"/>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B42FC88D-6597-8F0E-0A4A-EBD44929122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09EC5335-DA4A-7D4C-5B97-E567F75C0A62}"/>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D903B08-68D7-7B81-7B01-4917336E44A3}"/>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6EC89918-7C88-ED93-4641-B2C19E3C1B5D}"/>
              </a:ext>
            </a:extLst>
          </p:cNvPr>
          <p:cNvSpPr>
            <a:spLocks noGrp="1"/>
          </p:cNvSpPr>
          <p:nvPr>
            <p:ph type="dt" sz="half" idx="10"/>
          </p:nvPr>
        </p:nvSpPr>
        <p:spPr/>
        <p:txBody>
          <a:bodyPr/>
          <a:lstStyle>
            <a:lvl1pPr>
              <a:defRPr/>
            </a:lvl1pPr>
          </a:lstStyle>
          <a:p>
            <a:pPr>
              <a:defRPr/>
            </a:pPr>
            <a:endParaRPr lang="en-GB"/>
          </a:p>
        </p:txBody>
      </p:sp>
      <p:sp>
        <p:nvSpPr>
          <p:cNvPr id="16" name="Footer Placeholder 4">
            <a:extLst>
              <a:ext uri="{FF2B5EF4-FFF2-40B4-BE49-F238E27FC236}">
                <a16:creationId xmlns:a16="http://schemas.microsoft.com/office/drawing/2014/main" id="{064BA3FD-BAED-2C52-C1B9-09011C8F6C00}"/>
              </a:ext>
            </a:extLst>
          </p:cNvPr>
          <p:cNvSpPr>
            <a:spLocks noGrp="1"/>
          </p:cNvSpPr>
          <p:nvPr>
            <p:ph type="ftr" sz="quarter" idx="11"/>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6E8C1C87-9506-2B41-EA8B-70EF85A6F553}"/>
              </a:ext>
            </a:extLst>
          </p:cNvPr>
          <p:cNvSpPr>
            <a:spLocks noGrp="1"/>
          </p:cNvSpPr>
          <p:nvPr>
            <p:ph type="sldNum" sz="quarter" idx="12"/>
          </p:nvPr>
        </p:nvSpPr>
        <p:spPr/>
        <p:txBody>
          <a:bodyPr/>
          <a:lstStyle>
            <a:lvl1pPr>
              <a:defRPr smtClean="0"/>
            </a:lvl1pPr>
          </a:lstStyle>
          <a:p>
            <a:pPr>
              <a:defRPr/>
            </a:pPr>
            <a:fld id="{0958E22E-DE15-4DDB-9A74-A14385DE4FF4}" type="slidenum">
              <a:rPr lang="en-GB" altLang="en-US"/>
              <a:pPr>
                <a:defRPr/>
              </a:pPr>
              <a:t>‹#›</a:t>
            </a:fld>
            <a:endParaRPr lang="en-GB" altLang="en-US"/>
          </a:p>
        </p:txBody>
      </p:sp>
    </p:spTree>
    <p:extLst>
      <p:ext uri="{BB962C8B-B14F-4D97-AF65-F5344CB8AC3E}">
        <p14:creationId xmlns:p14="http://schemas.microsoft.com/office/powerpoint/2010/main" val="276709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30E99A-66B9-37F8-7CAF-04FEB751CD5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F70507F-387A-22A9-DB26-AAE1CE6D87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619B8AD-5C96-D8AE-D926-9EDF45EFDC61}"/>
              </a:ext>
            </a:extLst>
          </p:cNvPr>
          <p:cNvSpPr>
            <a:spLocks noGrp="1"/>
          </p:cNvSpPr>
          <p:nvPr>
            <p:ph type="sldNum" sz="quarter" idx="12"/>
          </p:nvPr>
        </p:nvSpPr>
        <p:spPr/>
        <p:txBody>
          <a:bodyPr/>
          <a:lstStyle>
            <a:lvl1pPr>
              <a:defRPr/>
            </a:lvl1pPr>
          </a:lstStyle>
          <a:p>
            <a:pPr>
              <a:defRPr/>
            </a:pPr>
            <a:fld id="{4488D3F7-3E27-4FD2-9086-B17E264CEB14}" type="slidenum">
              <a:rPr lang="en-GB" altLang="en-US"/>
              <a:pPr>
                <a:defRPr/>
              </a:pPr>
              <a:t>‹#›</a:t>
            </a:fld>
            <a:endParaRPr lang="en-GB" altLang="en-US"/>
          </a:p>
        </p:txBody>
      </p:sp>
    </p:spTree>
    <p:extLst>
      <p:ext uri="{BB962C8B-B14F-4D97-AF65-F5344CB8AC3E}">
        <p14:creationId xmlns:p14="http://schemas.microsoft.com/office/powerpoint/2010/main" val="57021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D7349-FE4F-44AA-D52A-9C24CBCDFBF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E09432B-2312-5F2A-B202-AAAA5D54861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4E741B-656B-0300-6076-17FD49059024}"/>
              </a:ext>
            </a:extLst>
          </p:cNvPr>
          <p:cNvSpPr>
            <a:spLocks noGrp="1"/>
          </p:cNvSpPr>
          <p:nvPr>
            <p:ph type="sldNum" sz="quarter" idx="12"/>
          </p:nvPr>
        </p:nvSpPr>
        <p:spPr/>
        <p:txBody>
          <a:bodyPr/>
          <a:lstStyle>
            <a:lvl1pPr>
              <a:defRPr/>
            </a:lvl1pPr>
          </a:lstStyle>
          <a:p>
            <a:pPr>
              <a:defRPr/>
            </a:pPr>
            <a:fld id="{73AD75DC-6579-4651-B632-71FB176FC78E}" type="slidenum">
              <a:rPr lang="en-GB" altLang="en-US"/>
              <a:pPr>
                <a:defRPr/>
              </a:pPr>
              <a:t>‹#›</a:t>
            </a:fld>
            <a:endParaRPr lang="en-GB" altLang="en-US"/>
          </a:p>
        </p:txBody>
      </p:sp>
    </p:spTree>
    <p:extLst>
      <p:ext uri="{BB962C8B-B14F-4D97-AF65-F5344CB8AC3E}">
        <p14:creationId xmlns:p14="http://schemas.microsoft.com/office/powerpoint/2010/main" val="52496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45254D4-68A3-8C32-85B1-2354468CECEE}"/>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EAB3978-5952-7E0C-1AFE-9E49BE91FCD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47C1AF9-C0D0-7FC9-F6B9-B269AE96AEC5}"/>
              </a:ext>
            </a:extLst>
          </p:cNvPr>
          <p:cNvSpPr>
            <a:spLocks noGrp="1"/>
          </p:cNvSpPr>
          <p:nvPr>
            <p:ph type="sldNum" sz="quarter" idx="12"/>
          </p:nvPr>
        </p:nvSpPr>
        <p:spPr/>
        <p:txBody>
          <a:bodyPr/>
          <a:lstStyle>
            <a:lvl1pPr>
              <a:defRPr/>
            </a:lvl1pPr>
          </a:lstStyle>
          <a:p>
            <a:pPr>
              <a:defRPr/>
            </a:pPr>
            <a:fld id="{86A21AE2-E0C3-45D4-905D-39C2A9F8C9BF}" type="slidenum">
              <a:rPr lang="en-GB" altLang="en-US"/>
              <a:pPr>
                <a:defRPr/>
              </a:pPr>
              <a:t>‹#›</a:t>
            </a:fld>
            <a:endParaRPr lang="en-GB" altLang="en-US"/>
          </a:p>
        </p:txBody>
      </p:sp>
    </p:spTree>
    <p:extLst>
      <p:ext uri="{BB962C8B-B14F-4D97-AF65-F5344CB8AC3E}">
        <p14:creationId xmlns:p14="http://schemas.microsoft.com/office/powerpoint/2010/main" val="100605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90F26F1-FEA5-E86D-1E45-93D69DDD3E4E}"/>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63534935-7BD5-584B-D095-D2383C46888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235D6C-4B37-1903-3935-4333D337E9C5}"/>
              </a:ext>
            </a:extLst>
          </p:cNvPr>
          <p:cNvSpPr>
            <a:spLocks noGrp="1"/>
          </p:cNvSpPr>
          <p:nvPr>
            <p:ph type="sldNum" sz="quarter" idx="12"/>
          </p:nvPr>
        </p:nvSpPr>
        <p:spPr/>
        <p:txBody>
          <a:bodyPr/>
          <a:lstStyle>
            <a:lvl1pPr>
              <a:defRPr/>
            </a:lvl1pPr>
          </a:lstStyle>
          <a:p>
            <a:pPr>
              <a:defRPr/>
            </a:pPr>
            <a:fld id="{77C8468B-8E55-4E0F-B8D5-E93C36CEA236}" type="slidenum">
              <a:rPr lang="en-GB" altLang="en-US"/>
              <a:pPr>
                <a:defRPr/>
              </a:pPr>
              <a:t>‹#›</a:t>
            </a:fld>
            <a:endParaRPr lang="en-GB" altLang="en-US"/>
          </a:p>
        </p:txBody>
      </p:sp>
    </p:spTree>
    <p:extLst>
      <p:ext uri="{BB962C8B-B14F-4D97-AF65-F5344CB8AC3E}">
        <p14:creationId xmlns:p14="http://schemas.microsoft.com/office/powerpoint/2010/main" val="105664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259C2CB-5657-09F2-305B-ED24A8A7D4AE}"/>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7BDA6D6D-38A7-3353-D5FD-56CBCA21BB6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054E7B7-E69E-683F-AA98-C97BE3570317}"/>
              </a:ext>
            </a:extLst>
          </p:cNvPr>
          <p:cNvSpPr>
            <a:spLocks noGrp="1"/>
          </p:cNvSpPr>
          <p:nvPr>
            <p:ph type="sldNum" sz="quarter" idx="12"/>
          </p:nvPr>
        </p:nvSpPr>
        <p:spPr/>
        <p:txBody>
          <a:bodyPr/>
          <a:lstStyle>
            <a:lvl1pPr>
              <a:defRPr/>
            </a:lvl1pPr>
          </a:lstStyle>
          <a:p>
            <a:pPr>
              <a:defRPr/>
            </a:pPr>
            <a:fld id="{E7072A70-D27B-4060-A638-B2C188EA4A32}" type="slidenum">
              <a:rPr lang="en-GB" altLang="en-US"/>
              <a:pPr>
                <a:defRPr/>
              </a:pPr>
              <a:t>‹#›</a:t>
            </a:fld>
            <a:endParaRPr lang="en-GB" altLang="en-US"/>
          </a:p>
        </p:txBody>
      </p:sp>
    </p:spTree>
    <p:extLst>
      <p:ext uri="{BB962C8B-B14F-4D97-AF65-F5344CB8AC3E}">
        <p14:creationId xmlns:p14="http://schemas.microsoft.com/office/powerpoint/2010/main" val="86313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318E99-5772-220B-F421-A29849F26AA8}"/>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49E1597F-6D0D-67A5-26E3-4FE0E915AFA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0EBAE6C-3B7E-61D7-C734-86FC691AC66E}"/>
              </a:ext>
            </a:extLst>
          </p:cNvPr>
          <p:cNvSpPr>
            <a:spLocks noGrp="1"/>
          </p:cNvSpPr>
          <p:nvPr>
            <p:ph type="sldNum" sz="quarter" idx="12"/>
          </p:nvPr>
        </p:nvSpPr>
        <p:spPr/>
        <p:txBody>
          <a:bodyPr/>
          <a:lstStyle>
            <a:lvl1pPr>
              <a:defRPr/>
            </a:lvl1pPr>
          </a:lstStyle>
          <a:p>
            <a:pPr>
              <a:defRPr/>
            </a:pPr>
            <a:fld id="{D886E154-CBCA-4D99-A813-1BF4C62D9C01}" type="slidenum">
              <a:rPr lang="en-GB" altLang="en-US"/>
              <a:pPr>
                <a:defRPr/>
              </a:pPr>
              <a:t>‹#›</a:t>
            </a:fld>
            <a:endParaRPr lang="en-GB" altLang="en-US"/>
          </a:p>
        </p:txBody>
      </p:sp>
    </p:spTree>
    <p:extLst>
      <p:ext uri="{BB962C8B-B14F-4D97-AF65-F5344CB8AC3E}">
        <p14:creationId xmlns:p14="http://schemas.microsoft.com/office/powerpoint/2010/main" val="2300508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A58939F-AF71-E90E-D5A4-DAA674803D53}"/>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A2FFD3-1570-2F73-6BFD-1E1C2FE42C6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0EBF47-1495-DD15-D943-D9E636322908}"/>
              </a:ext>
            </a:extLst>
          </p:cNvPr>
          <p:cNvSpPr>
            <a:spLocks noGrp="1"/>
          </p:cNvSpPr>
          <p:nvPr>
            <p:ph type="sldNum" sz="quarter" idx="12"/>
          </p:nvPr>
        </p:nvSpPr>
        <p:spPr/>
        <p:txBody>
          <a:bodyPr/>
          <a:lstStyle>
            <a:lvl1pPr>
              <a:defRPr/>
            </a:lvl1pPr>
          </a:lstStyle>
          <a:p>
            <a:pPr>
              <a:defRPr/>
            </a:pPr>
            <a:fld id="{6BAE5EDF-6202-46D2-9FF8-1CF704828BCA}" type="slidenum">
              <a:rPr lang="en-GB" altLang="en-US"/>
              <a:pPr>
                <a:defRPr/>
              </a:pPr>
              <a:t>‹#›</a:t>
            </a:fld>
            <a:endParaRPr lang="en-GB" altLang="en-US"/>
          </a:p>
        </p:txBody>
      </p:sp>
    </p:spTree>
    <p:extLst>
      <p:ext uri="{BB962C8B-B14F-4D97-AF65-F5344CB8AC3E}">
        <p14:creationId xmlns:p14="http://schemas.microsoft.com/office/powerpoint/2010/main" val="34556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756BC7-B7FC-8728-B8C8-7758441B215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A5441F9-4885-1DE6-2B34-EABC887B8FF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0CA624E-4A47-383F-E33B-865E98FB1C3F}"/>
              </a:ext>
            </a:extLst>
          </p:cNvPr>
          <p:cNvSpPr>
            <a:spLocks noGrp="1"/>
          </p:cNvSpPr>
          <p:nvPr>
            <p:ph type="sldNum" sz="quarter" idx="12"/>
          </p:nvPr>
        </p:nvSpPr>
        <p:spPr/>
        <p:txBody>
          <a:bodyPr/>
          <a:lstStyle>
            <a:lvl1pPr>
              <a:defRPr/>
            </a:lvl1pPr>
          </a:lstStyle>
          <a:p>
            <a:pPr>
              <a:defRPr/>
            </a:pPr>
            <a:fld id="{418B2F8D-8BE7-4CFE-A662-83C9F0AFB1AE}" type="slidenum">
              <a:rPr lang="en-GB" altLang="en-US"/>
              <a:pPr>
                <a:defRPr/>
              </a:pPr>
              <a:t>‹#›</a:t>
            </a:fld>
            <a:endParaRPr lang="en-GB" altLang="en-US"/>
          </a:p>
        </p:txBody>
      </p:sp>
    </p:spTree>
    <p:extLst>
      <p:ext uri="{BB962C8B-B14F-4D97-AF65-F5344CB8AC3E}">
        <p14:creationId xmlns:p14="http://schemas.microsoft.com/office/powerpoint/2010/main" val="277088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62254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5F746-33E6-25E8-500E-0263688C6A6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15470A2-18BB-3051-BAA7-025F429F79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0B75E3-CBFC-00BF-16DB-BCAA6E64FF84}"/>
              </a:ext>
            </a:extLst>
          </p:cNvPr>
          <p:cNvSpPr>
            <a:spLocks noGrp="1"/>
          </p:cNvSpPr>
          <p:nvPr>
            <p:ph type="sldNum" sz="quarter" idx="12"/>
          </p:nvPr>
        </p:nvSpPr>
        <p:spPr/>
        <p:txBody>
          <a:bodyPr/>
          <a:lstStyle>
            <a:lvl1pPr>
              <a:defRPr/>
            </a:lvl1pPr>
          </a:lstStyle>
          <a:p>
            <a:pPr>
              <a:defRPr/>
            </a:pPr>
            <a:fld id="{824099E7-645F-4D11-B1AB-97FE007D04B8}" type="slidenum">
              <a:rPr lang="en-GB" altLang="en-US"/>
              <a:pPr>
                <a:defRPr/>
              </a:pPr>
              <a:t>‹#›</a:t>
            </a:fld>
            <a:endParaRPr lang="en-GB" altLang="en-US"/>
          </a:p>
        </p:txBody>
      </p:sp>
    </p:spTree>
    <p:extLst>
      <p:ext uri="{BB962C8B-B14F-4D97-AF65-F5344CB8AC3E}">
        <p14:creationId xmlns:p14="http://schemas.microsoft.com/office/powerpoint/2010/main" val="1648375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C471A9-6488-95E8-F23F-7CA97773CE5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5" name="TextBox 4">
            <a:extLst>
              <a:ext uri="{FF2B5EF4-FFF2-40B4-BE49-F238E27FC236}">
                <a16:creationId xmlns:a16="http://schemas.microsoft.com/office/drawing/2014/main" id="{0813BF86-68D3-BC2B-74EB-B77392AB726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A099FA22-9A81-0BF0-43EA-898D5748F506}"/>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5C8B85AC-E715-5C12-B337-49D947FC2EFD}"/>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DC6F20B0-6661-EC45-CD41-C4D074B5DC1A}"/>
              </a:ext>
            </a:extLst>
          </p:cNvPr>
          <p:cNvSpPr>
            <a:spLocks noGrp="1"/>
          </p:cNvSpPr>
          <p:nvPr>
            <p:ph type="sldNum" sz="quarter" idx="16"/>
          </p:nvPr>
        </p:nvSpPr>
        <p:spPr/>
        <p:txBody>
          <a:bodyPr/>
          <a:lstStyle>
            <a:lvl1pPr>
              <a:defRPr smtClean="0"/>
            </a:lvl1pPr>
          </a:lstStyle>
          <a:p>
            <a:pPr>
              <a:defRPr/>
            </a:pPr>
            <a:fld id="{5CD0946C-FF38-457B-81A1-4A4ED947AC39}" type="slidenum">
              <a:rPr lang="en-GB" altLang="en-US"/>
              <a:pPr>
                <a:defRPr/>
              </a:pPr>
              <a:t>‹#›</a:t>
            </a:fld>
            <a:endParaRPr lang="en-GB" altLang="en-US"/>
          </a:p>
        </p:txBody>
      </p:sp>
    </p:spTree>
    <p:extLst>
      <p:ext uri="{BB962C8B-B14F-4D97-AF65-F5344CB8AC3E}">
        <p14:creationId xmlns:p14="http://schemas.microsoft.com/office/powerpoint/2010/main" val="103218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4BDFB-F217-373A-09D6-93BE4C7307D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688BA24-CD88-9F9C-4017-43C2DF95DE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B98190-2580-6080-10BD-026DFDB854EF}"/>
              </a:ext>
            </a:extLst>
          </p:cNvPr>
          <p:cNvSpPr>
            <a:spLocks noGrp="1"/>
          </p:cNvSpPr>
          <p:nvPr>
            <p:ph type="sldNum" sz="quarter" idx="12"/>
          </p:nvPr>
        </p:nvSpPr>
        <p:spPr/>
        <p:txBody>
          <a:bodyPr/>
          <a:lstStyle>
            <a:lvl1pPr>
              <a:defRPr/>
            </a:lvl1pPr>
          </a:lstStyle>
          <a:p>
            <a:pPr>
              <a:defRPr/>
            </a:pPr>
            <a:fld id="{0EB0EA49-E7CA-45E1-8BAA-1D434BC3A3B4}" type="slidenum">
              <a:rPr lang="en-GB" altLang="en-US"/>
              <a:pPr>
                <a:defRPr/>
              </a:pPr>
              <a:t>‹#›</a:t>
            </a:fld>
            <a:endParaRPr lang="en-GB" altLang="en-US"/>
          </a:p>
        </p:txBody>
      </p:sp>
    </p:spTree>
    <p:extLst>
      <p:ext uri="{BB962C8B-B14F-4D97-AF65-F5344CB8AC3E}">
        <p14:creationId xmlns:p14="http://schemas.microsoft.com/office/powerpoint/2010/main" val="1823149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72D8E-DBED-DF4D-351D-E35A2DD13411}"/>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5" name="TextBox 4">
            <a:extLst>
              <a:ext uri="{FF2B5EF4-FFF2-40B4-BE49-F238E27FC236}">
                <a16:creationId xmlns:a16="http://schemas.microsoft.com/office/drawing/2014/main" id="{C3C917A1-5971-46B9-BA20-B49D1F14FF4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8C5F72A-A168-5514-D863-82930E47FD8C}"/>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78D126E1-C034-C809-2E6D-E91696D0FC03}"/>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A60FEF5B-4B38-FECB-CEA7-BFE5DE210009}"/>
              </a:ext>
            </a:extLst>
          </p:cNvPr>
          <p:cNvSpPr>
            <a:spLocks noGrp="1"/>
          </p:cNvSpPr>
          <p:nvPr>
            <p:ph type="sldNum" sz="quarter" idx="16"/>
          </p:nvPr>
        </p:nvSpPr>
        <p:spPr/>
        <p:txBody>
          <a:bodyPr/>
          <a:lstStyle>
            <a:lvl1pPr>
              <a:defRPr smtClean="0"/>
            </a:lvl1pPr>
          </a:lstStyle>
          <a:p>
            <a:pPr>
              <a:defRPr/>
            </a:pPr>
            <a:fld id="{E49D0F75-3E5E-4A03-AFE6-AD8E48C146BF}" type="slidenum">
              <a:rPr lang="en-GB" altLang="en-US"/>
              <a:pPr>
                <a:defRPr/>
              </a:pPr>
              <a:t>‹#›</a:t>
            </a:fld>
            <a:endParaRPr lang="en-GB" altLang="en-US"/>
          </a:p>
        </p:txBody>
      </p:sp>
    </p:spTree>
    <p:extLst>
      <p:ext uri="{BB962C8B-B14F-4D97-AF65-F5344CB8AC3E}">
        <p14:creationId xmlns:p14="http://schemas.microsoft.com/office/powerpoint/2010/main" val="132393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92E83-ED68-DAA4-EC7C-6AA8EFD5FB04}"/>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7A9061E-AED4-86F2-AF57-540DC0B20839}"/>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28FA66D-4BCC-DACD-37A8-B79BB4B6C79F}"/>
              </a:ext>
            </a:extLst>
          </p:cNvPr>
          <p:cNvSpPr>
            <a:spLocks noGrp="1"/>
          </p:cNvSpPr>
          <p:nvPr>
            <p:ph type="sldNum" sz="quarter" idx="16"/>
          </p:nvPr>
        </p:nvSpPr>
        <p:spPr/>
        <p:txBody>
          <a:bodyPr/>
          <a:lstStyle>
            <a:lvl1pPr>
              <a:defRPr/>
            </a:lvl1pPr>
          </a:lstStyle>
          <a:p>
            <a:pPr>
              <a:defRPr/>
            </a:pPr>
            <a:fld id="{954CA9F9-D359-4956-934E-468707D15F27}" type="slidenum">
              <a:rPr lang="en-GB" altLang="en-US"/>
              <a:pPr>
                <a:defRPr/>
              </a:pPr>
              <a:t>‹#›</a:t>
            </a:fld>
            <a:endParaRPr lang="en-GB" altLang="en-US"/>
          </a:p>
        </p:txBody>
      </p:sp>
    </p:spTree>
    <p:extLst>
      <p:ext uri="{BB962C8B-B14F-4D97-AF65-F5344CB8AC3E}">
        <p14:creationId xmlns:p14="http://schemas.microsoft.com/office/powerpoint/2010/main" val="274310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7CBC93-7232-E410-2832-2AE79F5DAE6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B938203-AB97-EE70-2452-BE3CC7E4C6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53FCF9B-6C52-CCD7-A2D1-7CCA75C2AB91}"/>
              </a:ext>
            </a:extLst>
          </p:cNvPr>
          <p:cNvSpPr>
            <a:spLocks noGrp="1"/>
          </p:cNvSpPr>
          <p:nvPr>
            <p:ph type="sldNum" sz="quarter" idx="12"/>
          </p:nvPr>
        </p:nvSpPr>
        <p:spPr/>
        <p:txBody>
          <a:bodyPr/>
          <a:lstStyle>
            <a:lvl1pPr>
              <a:defRPr/>
            </a:lvl1pPr>
          </a:lstStyle>
          <a:p>
            <a:pPr>
              <a:defRPr/>
            </a:pPr>
            <a:fld id="{31E4CB28-8C64-449D-8121-FB70F53B3C87}" type="slidenum">
              <a:rPr lang="en-GB" altLang="en-US"/>
              <a:pPr>
                <a:defRPr/>
              </a:pPr>
              <a:t>‹#›</a:t>
            </a:fld>
            <a:endParaRPr lang="en-GB" altLang="en-US"/>
          </a:p>
        </p:txBody>
      </p:sp>
    </p:spTree>
    <p:extLst>
      <p:ext uri="{BB962C8B-B14F-4D97-AF65-F5344CB8AC3E}">
        <p14:creationId xmlns:p14="http://schemas.microsoft.com/office/powerpoint/2010/main" val="64216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34020D-8BE9-C07A-1235-B80C1EA94FE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8717357-E453-F591-52E0-CE4E77680B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824DAA-2693-BFBD-F0BB-80F955D3AB25}"/>
              </a:ext>
            </a:extLst>
          </p:cNvPr>
          <p:cNvSpPr>
            <a:spLocks noGrp="1"/>
          </p:cNvSpPr>
          <p:nvPr>
            <p:ph type="sldNum" sz="quarter" idx="12"/>
          </p:nvPr>
        </p:nvSpPr>
        <p:spPr/>
        <p:txBody>
          <a:bodyPr/>
          <a:lstStyle>
            <a:lvl1pPr>
              <a:defRPr/>
            </a:lvl1pPr>
          </a:lstStyle>
          <a:p>
            <a:pPr>
              <a:defRPr/>
            </a:pPr>
            <a:fld id="{04B5071A-112E-4D99-B519-45496EBE0B26}" type="slidenum">
              <a:rPr lang="en-GB" altLang="en-US"/>
              <a:pPr>
                <a:defRPr/>
              </a:pPr>
              <a:t>‹#›</a:t>
            </a:fld>
            <a:endParaRPr lang="en-GB" altLang="en-US"/>
          </a:p>
        </p:txBody>
      </p:sp>
    </p:spTree>
    <p:extLst>
      <p:ext uri="{BB962C8B-B14F-4D97-AF65-F5344CB8AC3E}">
        <p14:creationId xmlns:p14="http://schemas.microsoft.com/office/powerpoint/2010/main" val="115170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BE003BBD-DE65-102E-7D66-E18D70B77028}"/>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5C73DE3E-F957-45FF-CBDC-8A78BA81AE8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4605886-A56C-E50A-E760-99BABE22F008}"/>
              </a:ext>
            </a:extLst>
          </p:cNvPr>
          <p:cNvSpPr>
            <a:spLocks noGrp="1"/>
          </p:cNvSpPr>
          <p:nvPr>
            <p:ph type="sldNum" sz="quarter" idx="12"/>
          </p:nvPr>
        </p:nvSpPr>
        <p:spPr/>
        <p:txBody>
          <a:bodyPr/>
          <a:lstStyle>
            <a:lvl1pPr>
              <a:defRPr smtClean="0"/>
            </a:lvl1pPr>
          </a:lstStyle>
          <a:p>
            <a:pPr>
              <a:defRPr/>
            </a:pPr>
            <a:fld id="{0F6E1E7A-9EE4-463C-9AEC-0F151487063D}" type="slidenum">
              <a:rPr lang="en-GB" altLang="en-US"/>
              <a:pPr>
                <a:defRPr/>
              </a:pPr>
              <a:t>‹#›</a:t>
            </a:fld>
            <a:endParaRPr lang="en-GB" altLang="en-US"/>
          </a:p>
        </p:txBody>
      </p:sp>
    </p:spTree>
    <p:extLst>
      <p:ext uri="{BB962C8B-B14F-4D97-AF65-F5344CB8AC3E}">
        <p14:creationId xmlns:p14="http://schemas.microsoft.com/office/powerpoint/2010/main" val="55539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16113"/>
            <a:ext cx="4038600" cy="4179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58592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76689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95282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06536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0115" y="142852"/>
            <a:ext cx="8929750" cy="59531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830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endParaRPr lang="en-GB"/>
          </a:p>
        </p:txBody>
      </p:sp>
      <p:sp>
        <p:nvSpPr>
          <p:cNvPr id="3" name="Table Placeholder 2"/>
          <p:cNvSpPr>
            <a:spLocks noGrp="1"/>
          </p:cNvSpPr>
          <p:nvPr>
            <p:ph type="tbl" idx="1"/>
          </p:nvPr>
        </p:nvSpPr>
        <p:spPr>
          <a:xfrm>
            <a:off x="179389" y="1268413"/>
            <a:ext cx="8785225" cy="4830762"/>
          </a:xfrm>
        </p:spPr>
        <p:txBody>
          <a:bodyPr/>
          <a:lstStyle>
            <a:lvl1pPr>
              <a:defRPr>
                <a:solidFill>
                  <a:schemeClr val="tx1"/>
                </a:solidFill>
              </a:defRPr>
            </a:lvl1pPr>
          </a:lstStyle>
          <a:p>
            <a:pPr lvl="0"/>
            <a:endParaRPr lang="en-GB" noProof="0"/>
          </a:p>
        </p:txBody>
      </p:sp>
    </p:spTree>
    <p:extLst>
      <p:ext uri="{BB962C8B-B14F-4D97-AF65-F5344CB8AC3E}">
        <p14:creationId xmlns:p14="http://schemas.microsoft.com/office/powerpoint/2010/main" val="38827135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Click to edit Master title style</a:t>
            </a:r>
          </a:p>
        </p:txBody>
      </p:sp>
      <p:sp>
        <p:nvSpPr>
          <p:cNvPr id="3" name="Text Placeholder 2"/>
          <p:cNvSpPr>
            <a:spLocks noGrp="1"/>
          </p:cNvSpPr>
          <p:nvPr>
            <p:ph type="body" sz="half" idx="1"/>
          </p:nvPr>
        </p:nvSpPr>
        <p:spPr>
          <a:xfrm>
            <a:off x="457200" y="1916113"/>
            <a:ext cx="4038600" cy="4179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916113"/>
            <a:ext cx="4038600" cy="4179887"/>
          </a:xfrm>
        </p:spPr>
        <p:txBody>
          <a:bodyPr/>
          <a:lstStyle/>
          <a:p>
            <a:pPr lvl="0"/>
            <a:endParaRPr lang="en-US" noProof="0" dirty="0"/>
          </a:p>
        </p:txBody>
      </p:sp>
    </p:spTree>
    <p:extLst>
      <p:ext uri="{BB962C8B-B14F-4D97-AF65-F5344CB8AC3E}">
        <p14:creationId xmlns:p14="http://schemas.microsoft.com/office/powerpoint/2010/main" val="8540779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C3DF8-2C3E-3ED8-E06A-53DB2BD80997}"/>
              </a:ext>
            </a:extLst>
          </p:cNvPr>
          <p:cNvSpPr/>
          <p:nvPr/>
        </p:nvSpPr>
        <p:spPr bwMode="auto">
          <a:xfrm>
            <a:off x="0" y="0"/>
            <a:ext cx="9144000" cy="6858000"/>
          </a:xfrm>
          <a:prstGeom prst="rect">
            <a:avLst/>
          </a:prstGeom>
          <a:gradFill flip="none" rotWithShape="1">
            <a:gsLst>
              <a:gs pos="0">
                <a:schemeClr val="accent4">
                  <a:lumMod val="10000"/>
                  <a:alpha val="75000"/>
                </a:schemeClr>
              </a:gs>
              <a:gs pos="100000">
                <a:srgbClr val="A764BC">
                  <a:alpha val="0"/>
                </a:srgbClr>
              </a:gs>
            </a:gsLst>
            <a:lin ang="8100000" scaled="1"/>
            <a:tileRect/>
          </a:gradFill>
          <a:ln w="9525" cap="flat" cmpd="sng" algn="ctr">
            <a:noFill/>
            <a:prstDash val="solid"/>
            <a:round/>
            <a:headEnd type="none" w="med" len="med"/>
            <a:tailEnd type="none" w="med" len="med"/>
          </a:ln>
          <a:effectLst/>
        </p:spPr>
        <p:txBody>
          <a:bodyPr/>
          <a:lstStyle/>
          <a:p>
            <a:pPr eaLnBrk="1" fontAlgn="auto" hangingPunct="1">
              <a:lnSpc>
                <a:spcPct val="90000"/>
              </a:lnSpc>
              <a:spcBef>
                <a:spcPct val="20000"/>
              </a:spcBef>
              <a:spcAft>
                <a:spcPts val="0"/>
              </a:spcAft>
              <a:buClr>
                <a:srgbClr val="67AFBD"/>
              </a:buClr>
              <a:buSzPct val="70000"/>
              <a:buFont typeface="Wingdings" pitchFamily="2" charset="2"/>
              <a:buNone/>
              <a:defRPr/>
            </a:pPr>
            <a:endParaRPr lang="en-GB" dirty="0">
              <a:solidFill>
                <a:prstClr val="white"/>
              </a:solidFill>
              <a:effectLst>
                <a:outerShdw blurRad="38100" dist="38100" dir="2700000" algn="tl">
                  <a:srgbClr val="000000">
                    <a:alpha val="43137"/>
                  </a:srgbClr>
                </a:outerShdw>
              </a:effectLst>
              <a:latin typeface="Calibri" pitchFamily="34" charset="0"/>
              <a:cs typeface="+mn-cs"/>
            </a:endParaRPr>
          </a:p>
        </p:txBody>
      </p:sp>
      <p:sp>
        <p:nvSpPr>
          <p:cNvPr id="265218" name="Freeform 2">
            <a:extLst>
              <a:ext uri="{FF2B5EF4-FFF2-40B4-BE49-F238E27FC236}">
                <a16:creationId xmlns:a16="http://schemas.microsoft.com/office/drawing/2014/main" id="{FEB5ED2A-3E27-5882-1A9A-247BED3A36F0}"/>
              </a:ext>
            </a:extLst>
          </p:cNvPr>
          <p:cNvSpPr>
            <a:spLocks/>
          </p:cNvSpPr>
          <p:nvPr/>
        </p:nvSpPr>
        <p:spPr bwMode="hidden">
          <a:xfrm>
            <a:off x="0" y="6215063"/>
            <a:ext cx="9144000" cy="357187"/>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flip="none" rotWithShape="1">
            <a:gsLst>
              <a:gs pos="0">
                <a:srgbClr val="8D498F">
                  <a:alpha val="33000"/>
                </a:srgbClr>
              </a:gs>
              <a:gs pos="100000">
                <a:srgbClr val="EAEAEA"/>
              </a:gs>
            </a:gsLst>
            <a:lin ang="0" scaled="1"/>
            <a:tileRect/>
          </a:gradFill>
          <a:ln w="9525">
            <a:noFill/>
            <a:round/>
            <a:headEnd/>
            <a:tailEnd/>
          </a:ln>
          <a:effectLst/>
        </p:spPr>
        <p:txBody>
          <a:bodyPr/>
          <a:lstStyle/>
          <a:p>
            <a:pPr algn="ctr" eaLnBrk="1" fontAlgn="auto" hangingPunct="1">
              <a:lnSpc>
                <a:spcPct val="90000"/>
              </a:lnSpc>
              <a:spcBef>
                <a:spcPct val="20000"/>
              </a:spcBef>
              <a:spcAft>
                <a:spcPts val="0"/>
              </a:spcAft>
              <a:buClr>
                <a:srgbClr val="67AFBD"/>
              </a:buClr>
              <a:buSzPct val="70000"/>
              <a:buFont typeface="Wingdings" pitchFamily="2" charset="2"/>
              <a:buNone/>
              <a:defRPr/>
            </a:pPr>
            <a:r>
              <a:rPr lang="en-GB" sz="2400" dirty="0">
                <a:solidFill>
                  <a:srgbClr val="4C2658"/>
                </a:solidFill>
                <a:effectLst>
                  <a:outerShdw blurRad="38100" dist="38100" dir="2700000" algn="tl">
                    <a:srgbClr val="000000">
                      <a:alpha val="43137"/>
                    </a:srgbClr>
                  </a:outerShdw>
                </a:effectLst>
                <a:latin typeface="Calibri" pitchFamily="34" charset="0"/>
                <a:cs typeface="+mn-cs"/>
              </a:rPr>
              <a:t>       </a:t>
            </a:r>
            <a:r>
              <a:rPr lang="en-GB" sz="2400" b="1" dirty="0">
                <a:solidFill>
                  <a:srgbClr val="4C2658"/>
                </a:solidFill>
                <a:effectLst>
                  <a:outerShdw blurRad="38100" dist="38100" dir="2700000" algn="tl">
                    <a:srgbClr val="000000">
                      <a:alpha val="43137"/>
                    </a:srgbClr>
                  </a:outerShdw>
                </a:effectLst>
                <a:latin typeface="Calibri" pitchFamily="34" charset="0"/>
                <a:cs typeface="+mn-cs"/>
              </a:rPr>
              <a:t>www.andrelleducation.com</a:t>
            </a:r>
          </a:p>
        </p:txBody>
      </p:sp>
      <p:sp>
        <p:nvSpPr>
          <p:cNvPr id="265235" name="Rectangle 19">
            <a:extLst>
              <a:ext uri="{FF2B5EF4-FFF2-40B4-BE49-F238E27FC236}">
                <a16:creationId xmlns:a16="http://schemas.microsoft.com/office/drawing/2014/main" id="{F29DFA91-16EB-414E-68EC-3793CCB161C6}"/>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65236" name="Rectangle 20">
            <a:extLst>
              <a:ext uri="{FF2B5EF4-FFF2-40B4-BE49-F238E27FC236}">
                <a16:creationId xmlns:a16="http://schemas.microsoft.com/office/drawing/2014/main" id="{CE19C59B-95B6-A3AC-2212-CFF620CC437C}"/>
              </a:ext>
            </a:extLst>
          </p:cNvPr>
          <p:cNvSpPr>
            <a:spLocks noGrp="1" noChangeArrowheads="1"/>
          </p:cNvSpPr>
          <p:nvPr>
            <p:ph type="body" idx="1"/>
          </p:nvPr>
        </p:nvSpPr>
        <p:spPr bwMode="auto">
          <a:xfrm>
            <a:off x="457200" y="1916113"/>
            <a:ext cx="8229600" cy="417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30" name="Picture 2" descr="\\SERVER02\Shared\Andrell\General Office\Editing &amp; Design\LOGOS\Jpgs\logo2.jpg">
            <a:extLst>
              <a:ext uri="{FF2B5EF4-FFF2-40B4-BE49-F238E27FC236}">
                <a16:creationId xmlns:a16="http://schemas.microsoft.com/office/drawing/2014/main" id="{DF1A2242-21C5-C95B-F246-E808D23FE280}"/>
              </a:ext>
            </a:extLst>
          </p:cNvPr>
          <p:cNvPicPr>
            <a:picLocks noChangeAspect="1" noChangeArrowheads="1"/>
          </p:cNvPicPr>
          <p:nvPr/>
        </p:nvPicPr>
        <p:blipFill>
          <a:blip r:embed="rId12">
            <a:lum bright="-12000"/>
            <a:extLst>
              <a:ext uri="{28A0092B-C50C-407E-A947-70E740481C1C}">
                <a14:useLocalDpi xmlns:a14="http://schemas.microsoft.com/office/drawing/2010/main" val="0"/>
              </a:ext>
            </a:extLst>
          </a:blip>
          <a:srcRect/>
          <a:stretch>
            <a:fillRect/>
          </a:stretch>
        </p:blipFill>
        <p:spPr bwMode="auto">
          <a:xfrm>
            <a:off x="7443788" y="6215063"/>
            <a:ext cx="17002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564" r:id="rId1"/>
    <p:sldLayoutId id="2147486565" r:id="rId2"/>
    <p:sldLayoutId id="2147486566" r:id="rId3"/>
    <p:sldLayoutId id="2147486567" r:id="rId4"/>
    <p:sldLayoutId id="2147486568" r:id="rId5"/>
    <p:sldLayoutId id="2147486569" r:id="rId6"/>
    <p:sldLayoutId id="2147486570" r:id="rId7"/>
    <p:sldLayoutId id="2147486571" r:id="rId8"/>
    <p:sldLayoutId id="2147486572" r:id="rId9"/>
    <p:sldLayoutId id="2147486573" r:id="rId10"/>
  </p:sldLayoutIdLst>
  <p:transition/>
  <p:hf sldNum="0" hdr="0" dt="0"/>
  <p:txStyles>
    <p:titleStyle>
      <a:lvl1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ea typeface="+mj-ea"/>
          <a:cs typeface="+mj-cs"/>
        </a:defRPr>
      </a:lvl1pPr>
      <a:lvl2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2pPr>
      <a:lvl3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3pPr>
      <a:lvl4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4pPr>
      <a:lvl5pPr algn="ctr" rtl="0" eaLnBrk="0" fontAlgn="base" hangingPunct="0">
        <a:spcBef>
          <a:spcPct val="0"/>
        </a:spcBef>
        <a:spcAft>
          <a:spcPct val="0"/>
        </a:spcAft>
        <a:defRPr sz="4400">
          <a:solidFill>
            <a:srgbClr val="EAEAEA"/>
          </a:solidFill>
          <a:effectLst>
            <a:outerShdw blurRad="38100" dist="38100" dir="2700000" algn="tl">
              <a:srgbClr val="000000"/>
            </a:outerShdw>
          </a:effectLst>
          <a:latin typeface="Calibri" pitchFamily="34" charset="0"/>
          <a:cs typeface="Arial" charset="0"/>
        </a:defRPr>
      </a:lvl5pPr>
      <a:lvl6pPr marL="4572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6pPr>
      <a:lvl7pPr marL="9144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7pPr>
      <a:lvl8pPr marL="13716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8pPr>
      <a:lvl9pPr marL="1828800" algn="ctr" rtl="0" fontAlgn="base">
        <a:spcBef>
          <a:spcPct val="0"/>
        </a:spcBef>
        <a:spcAft>
          <a:spcPct val="0"/>
        </a:spcAft>
        <a:defRPr sz="4400">
          <a:solidFill>
            <a:srgbClr val="EAEAEA"/>
          </a:solidFill>
          <a:effectLst>
            <a:outerShdw blurRad="38100" dist="38100" dir="2700000" algn="tl">
              <a:srgbClr val="000000"/>
            </a:outerShdw>
          </a:effectLst>
          <a:latin typeface="Cocon" pitchFamily="2"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2"/>
          </a:solidFill>
          <a:effectLst>
            <a:outerShdw blurRad="38100" dist="38100" dir="2700000" algn="tl">
              <a:srgbClr val="000000"/>
            </a:outerShdw>
          </a:effectLst>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2"/>
          </a:solidFill>
          <a:effectLst>
            <a:outerShdw blurRad="38100" dist="38100" dir="2700000" algn="tl">
              <a:srgbClr val="000000"/>
            </a:outerShdw>
          </a:effectLst>
          <a:latin typeface="Calibri" pitchFamily="34" charset="0"/>
          <a:cs typeface="+mn-cs"/>
        </a:defRPr>
      </a:lvl2pPr>
      <a:lvl3pPr marL="1143000" indent="-228600" algn="l" rtl="0" eaLnBrk="0" fontAlgn="base" hangingPunct="0">
        <a:spcBef>
          <a:spcPct val="20000"/>
        </a:spcBef>
        <a:spcAft>
          <a:spcPct val="0"/>
        </a:spcAft>
        <a:buClr>
          <a:schemeClr val="tx2"/>
        </a:buClr>
        <a:buChar char="•"/>
        <a:defRPr sz="2400">
          <a:solidFill>
            <a:schemeClr val="tx2"/>
          </a:solidFill>
          <a:effectLst>
            <a:outerShdw blurRad="38100" dist="38100" dir="2700000" algn="tl">
              <a:srgbClr val="000000"/>
            </a:outerShdw>
          </a:effectLst>
          <a:latin typeface="Calibri" pitchFamily="34" charset="0"/>
          <a:cs typeface="+mn-cs"/>
        </a:defRPr>
      </a:lvl3pPr>
      <a:lvl4pPr marL="1600200" indent="-228600" algn="l" rtl="0" eaLnBrk="0" fontAlgn="base" hangingPunct="0">
        <a:spcBef>
          <a:spcPct val="20000"/>
        </a:spcBef>
        <a:spcAft>
          <a:spcPct val="0"/>
        </a:spcAft>
        <a:buChar char="–"/>
        <a:defRPr sz="2000">
          <a:solidFill>
            <a:schemeClr val="tx2"/>
          </a:solidFill>
          <a:effectLst>
            <a:outerShdw blurRad="38100" dist="38100" dir="2700000" algn="tl">
              <a:srgbClr val="000000"/>
            </a:outerShdw>
          </a:effectLst>
          <a:latin typeface="Calibri" pitchFamily="34" charset="0"/>
          <a:cs typeface="+mn-cs"/>
        </a:defRPr>
      </a:lvl4pPr>
      <a:lvl5pPr marL="2057400" indent="-228600" algn="l" rtl="0" eaLnBrk="0" fontAlgn="base" hangingPunct="0">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Calibri" pitchFamily="34" charset="0"/>
          <a:cs typeface="+mn-cs"/>
        </a:defRPr>
      </a:lvl5pPr>
      <a:lvl6pPr marL="25146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Char char="•"/>
        <a:defRPr sz="2000">
          <a:solidFill>
            <a:schemeClr val="tx2"/>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79C01725-5795-5206-A6C5-EB9771D84545}"/>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3F8BC61D-1F48-1406-21A5-BEB50715D65D}"/>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CA8420-37A2-E0CA-03BE-F85D282E2D7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E97436-4129-ADDE-8D12-15592378D009}"/>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BFD4812D-9904-C7CA-5F68-C83B90EEDF8B}"/>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64744B1A-765D-CD7F-BDAC-42FFC14D6DB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909C017-24BC-014C-A41C-F2902021E36B}"/>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545251EB-6BB7-21EC-4C19-CF26CC6F4723}"/>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BBD80616-2008-39A3-91EE-F10C4A165F3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8E150A1F-B0FD-2068-62AD-3748002D8D6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D6CF7FC-E44E-4CC5-35B1-21B4CA9E7DC0}"/>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18CAB1BD-24C4-E712-432C-A440E02CEBA9}"/>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55097D90-F0E7-CEB1-DB73-BE2B8A12E17A}"/>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D5940C-56DE-3CAF-2628-FD43EC76E3C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cs typeface="+mn-cs"/>
              </a:defRPr>
            </a:lvl1pPr>
          </a:lstStyle>
          <a:p>
            <a:pPr>
              <a:defRPr/>
            </a:pPr>
            <a:endParaRPr lang="en-GB"/>
          </a:p>
        </p:txBody>
      </p:sp>
      <p:sp>
        <p:nvSpPr>
          <p:cNvPr id="5" name="Footer Placeholder 4">
            <a:extLst>
              <a:ext uri="{FF2B5EF4-FFF2-40B4-BE49-F238E27FC236}">
                <a16:creationId xmlns:a16="http://schemas.microsoft.com/office/drawing/2014/main" id="{D806F8FF-1185-62DB-26D5-E13A8CEA3517}"/>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cs typeface="+mn-cs"/>
              </a:defRPr>
            </a:lvl1pPr>
          </a:lstStyle>
          <a:p>
            <a:pPr>
              <a:defRPr/>
            </a:pPr>
            <a:endParaRPr lang="en-GB"/>
          </a:p>
        </p:txBody>
      </p:sp>
      <p:sp>
        <p:nvSpPr>
          <p:cNvPr id="6" name="Slide Number Placeholder 5">
            <a:extLst>
              <a:ext uri="{FF2B5EF4-FFF2-40B4-BE49-F238E27FC236}">
                <a16:creationId xmlns:a16="http://schemas.microsoft.com/office/drawing/2014/main" id="{57E6B88F-3591-A881-3A6E-7D44C8C4EBFF}"/>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a:defRPr/>
            </a:pPr>
            <a:fld id="{39F1BD68-7B4C-4907-A587-4C8EBE1C89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574"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75" r:id="rId11"/>
    <p:sldLayoutId id="2147486560" r:id="rId12"/>
    <p:sldLayoutId id="2147486576" r:id="rId13"/>
    <p:sldLayoutId id="2147486561" r:id="rId14"/>
    <p:sldLayoutId id="2147486562" r:id="rId15"/>
    <p:sldLayoutId id="2147486563" r:id="rId16"/>
    <p:sldLayoutId id="2147486577"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mailto:mtravil@stannington.sheffield.sch.uk" TargetMode="External"/><Relationship Id="rId2" Type="http://schemas.openxmlformats.org/officeDocument/2006/relationships/hyperlink" Target="mailto:lizharris@stannington.sheffield.sch.uk" TargetMode="External"/><Relationship Id="rId1" Type="http://schemas.openxmlformats.org/officeDocument/2006/relationships/slideLayout" Target="../slideLayouts/slideLayout12.xml"/><Relationship Id="rId4" Type="http://schemas.openxmlformats.org/officeDocument/2006/relationships/hyperlink" Target="mailto:stravis@stannington.Sheffield.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6799A15-E92C-5E48-373B-C5A63B14FCEE}"/>
              </a:ext>
            </a:extLst>
          </p:cNvPr>
          <p:cNvSpPr>
            <a:spLocks noGrp="1"/>
          </p:cNvSpPr>
          <p:nvPr>
            <p:ph type="title"/>
          </p:nvPr>
        </p:nvSpPr>
        <p:spPr>
          <a:xfrm>
            <a:off x="0" y="609600"/>
            <a:ext cx="8459788" cy="3251200"/>
          </a:xfrm>
        </p:spPr>
        <p:txBody>
          <a:bodyPr/>
          <a:lstStyle/>
          <a:p>
            <a:br>
              <a:rPr lang="en-US" altLang="en-US" sz="7200">
                <a:latin typeface="Twinkl Cursive Unlooped" pitchFamily="2" charset="0"/>
              </a:rPr>
            </a:br>
            <a:r>
              <a:rPr lang="en-US" altLang="en-US" sz="7200">
                <a:latin typeface="Twinkl Cursive Unlooped" pitchFamily="2" charset="0"/>
              </a:rPr>
              <a:t>Welcome</a:t>
            </a:r>
            <a:r>
              <a:rPr lang="en-US" altLang="en-US" sz="7200"/>
              <a:t> </a:t>
            </a:r>
            <a:r>
              <a:rPr lang="en-US" altLang="en-US" sz="7200">
                <a:latin typeface="Twinkl Cursive Unlooped" pitchFamily="2" charset="0"/>
              </a:rPr>
              <a:t>to Year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077B586-2FE5-7BB0-AC46-730A6455EB7E}"/>
              </a:ext>
            </a:extLst>
          </p:cNvPr>
          <p:cNvSpPr>
            <a:spLocks noGrp="1"/>
          </p:cNvSpPr>
          <p:nvPr>
            <p:ph type="title"/>
          </p:nvPr>
        </p:nvSpPr>
        <p:spPr>
          <a:xfrm>
            <a:off x="609600" y="609600"/>
            <a:ext cx="6348413" cy="1320800"/>
          </a:xfrm>
        </p:spPr>
        <p:txBody>
          <a:bodyPr/>
          <a:lstStyle/>
          <a:p>
            <a:pPr eaLnBrk="1" hangingPunct="1"/>
            <a:r>
              <a:rPr lang="en-GB" altLang="en-US" b="1">
                <a:solidFill>
                  <a:schemeClr val="tx1"/>
                </a:solidFill>
                <a:latin typeface="Twinkl Cursive Unlooped" pitchFamily="2" charset="0"/>
              </a:rPr>
              <a:t>Stories </a:t>
            </a:r>
          </a:p>
        </p:txBody>
      </p:sp>
      <p:sp>
        <p:nvSpPr>
          <p:cNvPr id="28675" name="Rectangle 2">
            <a:extLst>
              <a:ext uri="{FF2B5EF4-FFF2-40B4-BE49-F238E27FC236}">
                <a16:creationId xmlns:a16="http://schemas.microsoft.com/office/drawing/2014/main" id="{15025FE4-EDDF-0DC5-7FB4-1747CD395762}"/>
              </a:ext>
            </a:extLst>
          </p:cNvPr>
          <p:cNvSpPr>
            <a:spLocks noChangeArrowheads="1"/>
          </p:cNvSpPr>
          <p:nvPr/>
        </p:nvSpPr>
        <p:spPr bwMode="auto">
          <a:xfrm>
            <a:off x="565150" y="1476375"/>
            <a:ext cx="63928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800" dirty="0">
                <a:solidFill>
                  <a:schemeClr val="tx1"/>
                </a:solidFill>
                <a:latin typeface="Twinkl Cursive Unlooped" pitchFamily="2" charset="0"/>
              </a:rPr>
              <a:t>This year we used the following stories to support writing: </a:t>
            </a:r>
          </a:p>
          <a:p>
            <a:pPr eaLnBrk="1" hangingPunct="1">
              <a:spcBef>
                <a:spcPct val="0"/>
              </a:spcBef>
              <a:buClrTx/>
              <a:buSzTx/>
              <a:buFontTx/>
              <a:buNone/>
            </a:pPr>
            <a:endParaRPr lang="en-GB" altLang="en-US" sz="2800" dirty="0">
              <a:solidFill>
                <a:schemeClr val="tx1"/>
              </a:solidFill>
              <a:latin typeface="Twinkl Cursive Unlooped" pitchFamily="2" charset="0"/>
            </a:endParaRPr>
          </a:p>
          <a:p>
            <a:pPr eaLnBrk="1" hangingPunct="1">
              <a:spcBef>
                <a:spcPct val="0"/>
              </a:spcBef>
              <a:buClrTx/>
              <a:buSzTx/>
              <a:buFontTx/>
              <a:buNone/>
            </a:pPr>
            <a:r>
              <a:rPr lang="en-GB" altLang="en-US" sz="2800" dirty="0">
                <a:solidFill>
                  <a:schemeClr val="tx1"/>
                </a:solidFill>
                <a:latin typeface="Twinkl Cursive Unlooped" pitchFamily="2" charset="0"/>
              </a:rPr>
              <a:t>Little Red Riding Hood, Giddy Goat, George’s Marvellous Medicine, Traction Man and The Last Bear.</a:t>
            </a:r>
          </a:p>
        </p:txBody>
      </p:sp>
      <p:pic>
        <p:nvPicPr>
          <p:cNvPr id="28676" name="Picture 7" descr="Image result for the way back home">
            <a:extLst>
              <a:ext uri="{FF2B5EF4-FFF2-40B4-BE49-F238E27FC236}">
                <a16:creationId xmlns:a16="http://schemas.microsoft.com/office/drawing/2014/main" id="{0D59A893-71DC-E193-6C69-FDC40DDB5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704638"/>
            <a:ext cx="21240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10" descr="Flat Stanley: Amazon.co.uk: Brown, Jeff, Mitchell, Jon ...">
            <a:extLst>
              <a:ext uri="{FF2B5EF4-FFF2-40B4-BE49-F238E27FC236}">
                <a16:creationId xmlns:a16="http://schemas.microsoft.com/office/drawing/2014/main" id="{434102BC-0C68-5B04-6408-47EE313769C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pic>
        <p:nvPicPr>
          <p:cNvPr id="28678" name="Picture 2">
            <a:extLst>
              <a:ext uri="{FF2B5EF4-FFF2-40B4-BE49-F238E27FC236}">
                <a16:creationId xmlns:a16="http://schemas.microsoft.com/office/drawing/2014/main" id="{88DF8B21-C527-D3BF-3F8E-C203F8946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4603750"/>
            <a:ext cx="14970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a:extLst>
              <a:ext uri="{FF2B5EF4-FFF2-40B4-BE49-F238E27FC236}">
                <a16:creationId xmlns:a16="http://schemas.microsoft.com/office/drawing/2014/main" id="{A716CDEB-E7D2-E1EB-0767-28D751DBD2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35302">
            <a:off x="5051425" y="4460875"/>
            <a:ext cx="19923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3">
            <a:extLst>
              <a:ext uri="{FF2B5EF4-FFF2-40B4-BE49-F238E27FC236}">
                <a16:creationId xmlns:a16="http://schemas.microsoft.com/office/drawing/2014/main" id="{DF47D2D4-2444-F5F0-0B08-9D67203D7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5102">
            <a:off x="836613" y="4591050"/>
            <a:ext cx="14049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C63B25EB-0E10-BC3A-1EDB-D519A8228EF1}"/>
              </a:ext>
            </a:extLst>
          </p:cNvPr>
          <p:cNvSpPr>
            <a:spLocks noChangeArrowheads="1"/>
          </p:cNvSpPr>
          <p:nvPr/>
        </p:nvSpPr>
        <p:spPr bwMode="auto">
          <a:xfrm>
            <a:off x="395288" y="404813"/>
            <a:ext cx="6985000" cy="50006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defRPr/>
            </a:pPr>
            <a:r>
              <a:rPr lang="en-GB" altLang="en-US" u="sng" dirty="0">
                <a:latin typeface="Twinkl Cursive Unlooped" panose="02000000000000000000" pitchFamily="2" charset="0"/>
                <a:cs typeface="+mn-cs"/>
              </a:rPr>
              <a:t>How to support your child’s writing at home: </a:t>
            </a:r>
          </a:p>
          <a:p>
            <a:pPr marL="457200" indent="-457200">
              <a:defRPr/>
            </a:pPr>
            <a:r>
              <a:rPr lang="en-GB" altLang="en-US" sz="2500" dirty="0">
                <a:latin typeface="Twinkl Cursive Unlooped" panose="02000000000000000000" pitchFamily="2" charset="0"/>
                <a:cs typeface="+mn-cs"/>
              </a:rPr>
              <a:t>Give it a purpose, let them write lists, labels,  messages and greetings without copying and praise their attempts at independent writing</a:t>
            </a:r>
          </a:p>
          <a:p>
            <a:pPr marL="342900" indent="-342900">
              <a:defRPr/>
            </a:pPr>
            <a:r>
              <a:rPr lang="en-GB" altLang="en-US" sz="2500" dirty="0">
                <a:latin typeface="Twinkl Cursive Unlooped" panose="02000000000000000000" pitchFamily="2" charset="0"/>
                <a:cs typeface="+mn-cs"/>
              </a:rPr>
              <a:t>Talk about their writing </a:t>
            </a:r>
          </a:p>
          <a:p>
            <a:pPr marL="342900" indent="-342900">
              <a:defRPr/>
            </a:pPr>
            <a:r>
              <a:rPr lang="en-GB" altLang="en-US" sz="2500" dirty="0">
                <a:latin typeface="Twinkl Cursive Unlooped" panose="02000000000000000000" pitchFamily="2" charset="0"/>
                <a:cs typeface="+mn-cs"/>
              </a:rPr>
              <a:t>Let them see you writing </a:t>
            </a:r>
          </a:p>
          <a:p>
            <a:pPr marL="342900" indent="-342900">
              <a:defRPr/>
            </a:pPr>
            <a:r>
              <a:rPr lang="en-GB" altLang="en-US" sz="2500" dirty="0">
                <a:latin typeface="Twinkl Cursive Unlooped" panose="02000000000000000000" pitchFamily="2" charset="0"/>
                <a:cs typeface="+mn-cs"/>
              </a:rPr>
              <a:t>Encourage them to feel proud of their work.   </a:t>
            </a:r>
          </a:p>
          <a:p>
            <a:pPr marL="342900" indent="-342900">
              <a:defRPr/>
            </a:pPr>
            <a:r>
              <a:rPr lang="en-GB" altLang="en-US" sz="2500" dirty="0">
                <a:latin typeface="Twinkl Cursive Unlooped" panose="02000000000000000000" pitchFamily="2" charset="0"/>
                <a:cs typeface="+mn-cs"/>
              </a:rPr>
              <a:t>Encourage them to ‘have a go’ and take risks.  </a:t>
            </a:r>
          </a:p>
          <a:p>
            <a:pPr marL="342900" indent="-342900">
              <a:defRPr/>
            </a:pPr>
            <a:r>
              <a:rPr lang="en-GB" altLang="en-US" sz="2500" dirty="0">
                <a:latin typeface="Twinkl Cursive Unlooped" panose="02000000000000000000" pitchFamily="2" charset="0"/>
                <a:cs typeface="+mn-cs"/>
              </a:rPr>
              <a:t>Read stories and explain or pick out new or interesting vocabulary and phrases.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AB2B0CE-0DF3-64FA-CA51-611323FF41E9}"/>
              </a:ext>
            </a:extLst>
          </p:cNvPr>
          <p:cNvSpPr>
            <a:spLocks noGrp="1"/>
          </p:cNvSpPr>
          <p:nvPr>
            <p:ph type="title"/>
          </p:nvPr>
        </p:nvSpPr>
        <p:spPr>
          <a:xfrm>
            <a:off x="250825" y="1125538"/>
            <a:ext cx="6985000" cy="1320800"/>
          </a:xfrm>
        </p:spPr>
        <p:txBody>
          <a:bodyPr/>
          <a:lstStyle/>
          <a:p>
            <a:pPr eaLnBrk="1" hangingPunct="1">
              <a:defRPr/>
            </a:pPr>
            <a:r>
              <a:rPr lang="en-GB" altLang="en-US" sz="2400" b="1" dirty="0">
                <a:solidFill>
                  <a:schemeClr val="tx1"/>
                </a:solidFill>
                <a:latin typeface="Twinkl Cursive Unlooped" panose="02000000000000000000" pitchFamily="2" charset="0"/>
              </a:rPr>
              <a:t>Whole Class Reading</a:t>
            </a:r>
            <a:br>
              <a:rPr lang="en-GB" altLang="en-US" sz="2400" dirty="0">
                <a:solidFill>
                  <a:schemeClr val="tx1"/>
                </a:solidFill>
                <a:latin typeface="Twinkl Cursive Unlooped" panose="02000000000000000000" pitchFamily="2" charset="0"/>
              </a:rPr>
            </a:br>
            <a:r>
              <a:rPr lang="en-GB" altLang="en-US" sz="2000" dirty="0">
                <a:solidFill>
                  <a:schemeClr val="tx1"/>
                </a:solidFill>
                <a:latin typeface="Twinkl Cursive Unlooped" panose="02000000000000000000" pitchFamily="2" charset="0"/>
              </a:rPr>
              <a:t>We teach the children how to understand a book and a range of comprehension skills. We focus on a book for a number of weeks.</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b="1" dirty="0">
                <a:solidFill>
                  <a:schemeClr val="tx1"/>
                </a:solidFill>
                <a:latin typeface="Twinkl Cursive Unlooped" panose="02000000000000000000" pitchFamily="2" charset="0"/>
              </a:rPr>
              <a:t>Small Group Reading</a:t>
            </a:r>
            <a:br>
              <a:rPr lang="en-GB" altLang="en-US" sz="2400" dirty="0">
                <a:solidFill>
                  <a:schemeClr val="tx1"/>
                </a:solidFill>
                <a:latin typeface="Twinkl Cursive Unlooped" panose="02000000000000000000" pitchFamily="2" charset="0"/>
              </a:rPr>
            </a:br>
            <a:r>
              <a:rPr lang="en-GB" altLang="en-US" sz="2000" dirty="0">
                <a:solidFill>
                  <a:schemeClr val="tx1"/>
                </a:solidFill>
                <a:latin typeface="Twinkl Cursive Unlooped" panose="02000000000000000000" pitchFamily="2" charset="0"/>
              </a:rPr>
              <a:t>In small groups we focus on fluency and reading for meaning.</a:t>
            </a:r>
            <a:br>
              <a:rPr lang="en-GB" altLang="en-US" sz="20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b="1" dirty="0">
                <a:solidFill>
                  <a:schemeClr val="tx1"/>
                </a:solidFill>
                <a:latin typeface="Twinkl Cursive Unlooped" panose="02000000000000000000" pitchFamily="2" charset="0"/>
              </a:rPr>
              <a:t>Phonics</a:t>
            </a:r>
            <a:br>
              <a:rPr lang="en-GB" altLang="en-US" sz="2400" dirty="0">
                <a:solidFill>
                  <a:schemeClr val="tx1"/>
                </a:solidFill>
                <a:latin typeface="Twinkl Cursive Unlooped" panose="02000000000000000000" pitchFamily="2" charset="0"/>
              </a:rPr>
            </a:br>
            <a:r>
              <a:rPr lang="en-GB" altLang="en-US" sz="2000" dirty="0">
                <a:solidFill>
                  <a:schemeClr val="tx1"/>
                </a:solidFill>
                <a:latin typeface="Twinkl Cursive Unlooped" panose="02000000000000000000" pitchFamily="2" charset="0"/>
              </a:rPr>
              <a:t>Children are taught in small groups to be able to read sounds and apply these skills into their reading. We also teach children about spelling patterns in order for them to use them in their writing independently</a:t>
            </a:r>
            <a:r>
              <a:rPr lang="en-GB" altLang="en-US" sz="2000" dirty="0">
                <a:solidFill>
                  <a:schemeClr val="tx1"/>
                </a:solidFill>
                <a:latin typeface="+mn-lt"/>
              </a:rPr>
              <a:t>.  </a:t>
            </a:r>
            <a:endParaRPr lang="en-GB" altLang="en-US" sz="2400" dirty="0">
              <a:solidFill>
                <a:schemeClr val="tx1"/>
              </a:solidFill>
              <a:latin typeface="+mn-lt"/>
            </a:endParaRPr>
          </a:p>
        </p:txBody>
      </p:sp>
      <p:sp>
        <p:nvSpPr>
          <p:cNvPr id="30723" name="Rectangle 2">
            <a:extLst>
              <a:ext uri="{FF2B5EF4-FFF2-40B4-BE49-F238E27FC236}">
                <a16:creationId xmlns:a16="http://schemas.microsoft.com/office/drawing/2014/main" id="{3C699E7C-6E62-3EEA-404C-0EAFC0A839B9}"/>
              </a:ext>
            </a:extLst>
          </p:cNvPr>
          <p:cNvSpPr txBox="1">
            <a:spLocks/>
          </p:cNvSpPr>
          <p:nvPr/>
        </p:nvSpPr>
        <p:spPr bwMode="auto">
          <a:xfrm>
            <a:off x="323850" y="15240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Reading</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7A5301B-4487-D6D1-6756-F09CF072B676}"/>
              </a:ext>
            </a:extLst>
          </p:cNvPr>
          <p:cNvSpPr>
            <a:spLocks noGrp="1"/>
          </p:cNvSpPr>
          <p:nvPr>
            <p:ph type="title"/>
          </p:nvPr>
        </p:nvSpPr>
        <p:spPr>
          <a:xfrm>
            <a:off x="609600" y="404813"/>
            <a:ext cx="6348413" cy="1320800"/>
          </a:xfrm>
        </p:spPr>
        <p:txBody>
          <a:bodyPr/>
          <a:lstStyle/>
          <a:p>
            <a:pPr algn="ctr" eaLnBrk="1" hangingPunct="1"/>
            <a:r>
              <a:rPr lang="en-US" altLang="en-US" b="1">
                <a:solidFill>
                  <a:schemeClr val="tx1"/>
                </a:solidFill>
                <a:latin typeface="Twinkl Cursive Unlooped" pitchFamily="2" charset="0"/>
              </a:rPr>
              <a:t>Home Reading</a:t>
            </a:r>
          </a:p>
        </p:txBody>
      </p:sp>
      <p:sp>
        <p:nvSpPr>
          <p:cNvPr id="5" name="Content Placeholder 4">
            <a:extLst>
              <a:ext uri="{FF2B5EF4-FFF2-40B4-BE49-F238E27FC236}">
                <a16:creationId xmlns:a16="http://schemas.microsoft.com/office/drawing/2014/main" id="{72D059F9-435B-9E1D-243B-C9DEC1D7D569}"/>
              </a:ext>
            </a:extLst>
          </p:cNvPr>
          <p:cNvSpPr>
            <a:spLocks noGrp="1"/>
          </p:cNvSpPr>
          <p:nvPr>
            <p:ph idx="1"/>
          </p:nvPr>
        </p:nvSpPr>
        <p:spPr>
          <a:xfrm>
            <a:off x="395288" y="1125538"/>
            <a:ext cx="7059612" cy="5327650"/>
          </a:xfrm>
        </p:spPr>
        <p:txBody>
          <a:bodyPr/>
          <a:lstStyle/>
          <a:p>
            <a:pPr>
              <a:defRPr/>
            </a:pPr>
            <a:r>
              <a:rPr lang="en-GB" sz="2400" dirty="0">
                <a:solidFill>
                  <a:schemeClr val="tx1"/>
                </a:solidFill>
                <a:latin typeface="Twinkl Cursive Unlooped" panose="02000000000000000000" pitchFamily="2" charset="0"/>
              </a:rPr>
              <a:t>Children are given a reading diary that we ask you to write in to show when they have read at home. Please return these every </a:t>
            </a:r>
            <a:r>
              <a:rPr lang="en-GB" sz="2400" b="1" dirty="0">
                <a:solidFill>
                  <a:schemeClr val="tx1"/>
                </a:solidFill>
                <a:latin typeface="Twinkl Cursive Unlooped" panose="02000000000000000000" pitchFamily="2" charset="0"/>
              </a:rPr>
              <a:t>Monday.</a:t>
            </a:r>
          </a:p>
          <a:p>
            <a:pPr>
              <a:defRPr/>
            </a:pPr>
            <a:r>
              <a:rPr lang="en-GB" sz="2400" dirty="0">
                <a:solidFill>
                  <a:schemeClr val="tx1"/>
                </a:solidFill>
                <a:latin typeface="Twinkl Cursive Unlooped" panose="02000000000000000000" pitchFamily="2" charset="0"/>
              </a:rPr>
              <a:t>Reading books will be changed on </a:t>
            </a:r>
            <a:r>
              <a:rPr lang="en-GB" sz="2400" b="1" dirty="0">
                <a:solidFill>
                  <a:schemeClr val="tx1"/>
                </a:solidFill>
                <a:latin typeface="Twinkl Cursive Unlooped" panose="02000000000000000000" pitchFamily="2" charset="0"/>
              </a:rPr>
              <a:t>Mondays.</a:t>
            </a:r>
            <a:endParaRPr lang="en-GB" sz="2400" dirty="0">
              <a:solidFill>
                <a:schemeClr val="tx1"/>
              </a:solidFill>
              <a:latin typeface="Twinkl Cursive Unlooped" panose="02000000000000000000" pitchFamily="2" charset="0"/>
            </a:endParaRPr>
          </a:p>
          <a:p>
            <a:pPr>
              <a:defRPr/>
            </a:pPr>
            <a:r>
              <a:rPr lang="en-GB" sz="2400" dirty="0">
                <a:solidFill>
                  <a:schemeClr val="tx1"/>
                </a:solidFill>
                <a:latin typeface="Twinkl Cursive Unlooped" panose="02000000000000000000" pitchFamily="2" charset="0"/>
              </a:rPr>
              <a:t>They will receive 2 </a:t>
            </a:r>
            <a:r>
              <a:rPr lang="en-GB" sz="2400" b="1" dirty="0">
                <a:solidFill>
                  <a:schemeClr val="tx1"/>
                </a:solidFill>
                <a:latin typeface="Twinkl Cursive Unlooped" panose="02000000000000000000" pitchFamily="2" charset="0"/>
              </a:rPr>
              <a:t>phonetically decodable book </a:t>
            </a:r>
            <a:r>
              <a:rPr lang="en-GB" sz="2400" dirty="0">
                <a:solidFill>
                  <a:schemeClr val="tx1"/>
                </a:solidFill>
                <a:latin typeface="Twinkl Cursive Unlooped" panose="02000000000000000000" pitchFamily="2" charset="0"/>
              </a:rPr>
              <a:t>(</a:t>
            </a:r>
            <a:r>
              <a:rPr lang="en-GB" sz="2400" dirty="0" err="1">
                <a:solidFill>
                  <a:schemeClr val="tx1"/>
                </a:solidFill>
                <a:latin typeface="Twinkl Cursive Unlooped" panose="02000000000000000000" pitchFamily="2" charset="0"/>
              </a:rPr>
              <a:t>RWInc</a:t>
            </a:r>
            <a:r>
              <a:rPr lang="en-GB" sz="2400" dirty="0">
                <a:solidFill>
                  <a:schemeClr val="tx1"/>
                </a:solidFill>
                <a:latin typeface="Twinkl Cursive Unlooped" panose="02000000000000000000" pitchFamily="2" charset="0"/>
              </a:rPr>
              <a:t>). This is your child’s reading book that they will use to learn to read and should read before any other book. </a:t>
            </a:r>
          </a:p>
          <a:p>
            <a:pPr>
              <a:defRPr/>
            </a:pPr>
            <a:r>
              <a:rPr lang="en-GB" sz="2400" dirty="0">
                <a:solidFill>
                  <a:schemeClr val="tx1"/>
                </a:solidFill>
                <a:latin typeface="Twinkl Cursive Unlooped" panose="02000000000000000000" pitchFamily="2" charset="0"/>
              </a:rPr>
              <a:t>The children will also get a book for pleasure (a coloured book) and a library book, as well as access to online reading. More information about this can be found on the school website</a:t>
            </a:r>
            <a:r>
              <a:rPr lang="en-GB" sz="2400" dirty="0">
                <a:latin typeface="Twinkl Cursive Unlooped" panose="02000000000000000000" pitchFamily="2" charset="0"/>
              </a:rPr>
              <a:t>. </a:t>
            </a:r>
          </a:p>
          <a:p>
            <a:pPr marL="0" indent="0">
              <a:buFont typeface="Wingdings 3" panose="05040102010807070707" pitchFamily="18" charset="2"/>
              <a:buNone/>
              <a:defRPr/>
            </a:pPr>
            <a:endParaRPr lang="en-GB"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3501141-0DDB-40B7-83BF-D21E6A772ECB}"/>
              </a:ext>
            </a:extLst>
          </p:cNvPr>
          <p:cNvSpPr>
            <a:spLocks noGrp="1"/>
          </p:cNvSpPr>
          <p:nvPr>
            <p:ph type="title"/>
          </p:nvPr>
        </p:nvSpPr>
        <p:spPr>
          <a:xfrm>
            <a:off x="609600" y="404813"/>
            <a:ext cx="6348413" cy="1320800"/>
          </a:xfrm>
        </p:spPr>
        <p:txBody>
          <a:bodyPr/>
          <a:lstStyle/>
          <a:p>
            <a:pPr algn="ctr" eaLnBrk="1" hangingPunct="1"/>
            <a:r>
              <a:rPr lang="en-US" altLang="en-US" b="1">
                <a:solidFill>
                  <a:schemeClr val="tx1"/>
                </a:solidFill>
                <a:latin typeface="Twinkl Cursive Unlooped" pitchFamily="2" charset="0"/>
              </a:rPr>
              <a:t>Home Reading</a:t>
            </a:r>
          </a:p>
        </p:txBody>
      </p:sp>
      <p:sp>
        <p:nvSpPr>
          <p:cNvPr id="33795" name="Content Placeholder 4">
            <a:extLst>
              <a:ext uri="{FF2B5EF4-FFF2-40B4-BE49-F238E27FC236}">
                <a16:creationId xmlns:a16="http://schemas.microsoft.com/office/drawing/2014/main" id="{E45B8749-EF25-B932-42BB-75BE9243EF76}"/>
              </a:ext>
            </a:extLst>
          </p:cNvPr>
          <p:cNvSpPr>
            <a:spLocks noGrp="1"/>
          </p:cNvSpPr>
          <p:nvPr>
            <p:ph idx="1"/>
          </p:nvPr>
        </p:nvSpPr>
        <p:spPr>
          <a:xfrm>
            <a:off x="395288" y="1125538"/>
            <a:ext cx="7059612" cy="5327650"/>
          </a:xfrm>
        </p:spPr>
        <p:txBody>
          <a:bodyPr/>
          <a:lstStyle/>
          <a:p>
            <a:r>
              <a:rPr lang="en-GB" altLang="en-US" sz="2400">
                <a:solidFill>
                  <a:schemeClr val="tx1"/>
                </a:solidFill>
                <a:latin typeface="Twinkl Cursive Unlooped" pitchFamily="2" charset="0"/>
              </a:rPr>
              <a:t>Please listen o your child read at least </a:t>
            </a:r>
            <a:r>
              <a:rPr lang="en-GB" altLang="en-US" sz="2400" b="1">
                <a:solidFill>
                  <a:schemeClr val="tx1"/>
                </a:solidFill>
                <a:latin typeface="Twinkl Cursive Unlooped" pitchFamily="2" charset="0"/>
              </a:rPr>
              <a:t>5 times </a:t>
            </a:r>
            <a:r>
              <a:rPr lang="en-GB" altLang="en-US" sz="2400">
                <a:solidFill>
                  <a:schemeClr val="tx1"/>
                </a:solidFill>
                <a:latin typeface="Twinkl Cursive Unlooped" pitchFamily="2" charset="0"/>
              </a:rPr>
              <a:t>each week. </a:t>
            </a:r>
          </a:p>
          <a:p>
            <a:r>
              <a:rPr lang="en-GB" altLang="en-US" sz="2400">
                <a:solidFill>
                  <a:schemeClr val="tx1"/>
                </a:solidFill>
                <a:latin typeface="Twinkl Cursive Unlooped" pitchFamily="2" charset="0"/>
              </a:rPr>
              <a:t>National research shows that children who read regularly at home, and are also read to, make more progress at school regardless of their starting point. </a:t>
            </a:r>
          </a:p>
          <a:p>
            <a:r>
              <a:rPr lang="en-GB" altLang="en-US" sz="2400">
                <a:solidFill>
                  <a:schemeClr val="tx1"/>
                </a:solidFill>
                <a:latin typeface="Twinkl Cursive Unlooped" pitchFamily="2" charset="0"/>
              </a:rPr>
              <a:t>Little and often is the best approach – children should be practicing their reading so they should be able to read the book independently.</a:t>
            </a:r>
          </a:p>
          <a:p>
            <a:endParaRPr lang="en-GB" altLang="en-US" sz="2400">
              <a:solidFill>
                <a:schemeClr val="tx1"/>
              </a:solidFill>
              <a:latin typeface="Twinkl Cursive Unlooped" pitchFamily="2" charset="0"/>
            </a:endParaRPr>
          </a:p>
          <a:p>
            <a:r>
              <a:rPr lang="en-GB" altLang="en-US" sz="2400">
                <a:solidFill>
                  <a:schemeClr val="tx1"/>
                </a:solidFill>
                <a:latin typeface="Twinkl Cursive Unlooped" pitchFamily="2" charset="0"/>
              </a:rPr>
              <a:t>Book at Bedtime in the Autumn term</a:t>
            </a:r>
          </a:p>
          <a:p>
            <a:r>
              <a:rPr lang="en-GB" altLang="en-US" sz="2400">
                <a:solidFill>
                  <a:schemeClr val="tx1"/>
                </a:solidFill>
                <a:latin typeface="Twinkl Cursive Unlooped" pitchFamily="2" charset="0"/>
              </a:rPr>
              <a:t>World Book Day</a:t>
            </a:r>
          </a:p>
          <a:p>
            <a:endParaRPr lang="en-GB" altLang="en-US" sz="240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4C207BE-C137-A173-DE07-15BB0ABD7742}"/>
              </a:ext>
            </a:extLst>
          </p:cNvPr>
          <p:cNvSpPr>
            <a:spLocks noGrp="1"/>
          </p:cNvSpPr>
          <p:nvPr>
            <p:ph type="title"/>
          </p:nvPr>
        </p:nvSpPr>
        <p:spPr>
          <a:xfrm>
            <a:off x="179388" y="152400"/>
            <a:ext cx="6870700" cy="1116013"/>
          </a:xfrm>
        </p:spPr>
        <p:txBody>
          <a:bodyPr/>
          <a:lstStyle/>
          <a:p>
            <a:pPr algn="ctr" eaLnBrk="1" hangingPunct="1"/>
            <a:r>
              <a:rPr lang="en-GB" altLang="en-US" b="1" u="sng">
                <a:solidFill>
                  <a:schemeClr val="tx1"/>
                </a:solidFill>
                <a:latin typeface="Twinkl Cursive Unlooped" pitchFamily="2" charset="0"/>
              </a:rPr>
              <a:t>Maths</a:t>
            </a:r>
          </a:p>
        </p:txBody>
      </p:sp>
      <p:sp>
        <p:nvSpPr>
          <p:cNvPr id="3" name="Rectangle 2">
            <a:extLst>
              <a:ext uri="{FF2B5EF4-FFF2-40B4-BE49-F238E27FC236}">
                <a16:creationId xmlns:a16="http://schemas.microsoft.com/office/drawing/2014/main" id="{0A2DCF88-437E-7B78-9E3F-A5324CC18778}"/>
              </a:ext>
            </a:extLst>
          </p:cNvPr>
          <p:cNvSpPr>
            <a:spLocks noChangeArrowheads="1"/>
          </p:cNvSpPr>
          <p:nvPr/>
        </p:nvSpPr>
        <p:spPr bwMode="auto">
          <a:xfrm>
            <a:off x="468313" y="404813"/>
            <a:ext cx="6838950" cy="548798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en-GB" altLang="en-US" sz="3200" dirty="0">
              <a:solidFill>
                <a:schemeClr val="accent2"/>
              </a:solidFill>
              <a:latin typeface="+mn-lt"/>
              <a:ea typeface="MS PGothic" panose="020B0600070205080204" pitchFamily="34" charset="-128"/>
            </a:endParaRPr>
          </a:p>
          <a:p>
            <a:pPr eaLnBrk="1" hangingPunct="1">
              <a:spcBef>
                <a:spcPct val="0"/>
              </a:spcBef>
              <a:buClrTx/>
              <a:buSzTx/>
              <a:buFontTx/>
              <a:buNone/>
              <a:defRPr/>
            </a:pPr>
            <a:endParaRPr lang="en-GB" altLang="en-US" sz="3200" dirty="0">
              <a:solidFill>
                <a:schemeClr val="accent2"/>
              </a:solidFill>
              <a:latin typeface="+mn-lt"/>
              <a:ea typeface="MS PGothic" panose="020B0600070205080204" pitchFamily="34" charset="-128"/>
            </a:endParaRPr>
          </a:p>
          <a:p>
            <a:pPr eaLnBrk="1" hangingPunct="1">
              <a:spcBef>
                <a:spcPct val="0"/>
              </a:spcBef>
              <a:buClrTx/>
              <a:buSzTx/>
              <a:buFont typeface="Wingdings 3" panose="05040102010807070707" pitchFamily="18" charset="2"/>
              <a:buNone/>
              <a:defRPr/>
            </a:pPr>
            <a:r>
              <a:rPr lang="en-GB" sz="2400" dirty="0">
                <a:solidFill>
                  <a:schemeClr val="tx1"/>
                </a:solidFill>
                <a:latin typeface="Twinkl Cursive Unlooped" panose="02000000000000000000" pitchFamily="2" charset="0"/>
              </a:rPr>
              <a:t>Maths is taught through a series of focus areas which may take a couple of weeks or up to a half term.</a:t>
            </a:r>
            <a:endParaRPr lang="en-GB" sz="2400" i="1" dirty="0">
              <a:solidFill>
                <a:schemeClr val="tx1"/>
              </a:solidFill>
              <a:latin typeface="Twinkl Cursive Unlooped" panose="02000000000000000000" pitchFamily="2" charset="0"/>
            </a:endParaRPr>
          </a:p>
          <a:p>
            <a:pPr eaLnBrk="1" hangingPunct="1">
              <a:spcBef>
                <a:spcPct val="0"/>
              </a:spcBef>
              <a:buClrTx/>
              <a:buSzTx/>
              <a:buFont typeface="Wingdings 3" panose="05040102010807070707" pitchFamily="18" charset="2"/>
              <a:buNone/>
              <a:defRPr/>
            </a:pPr>
            <a:endParaRPr lang="en-GB" altLang="en-US" sz="2400" dirty="0">
              <a:solidFill>
                <a:schemeClr val="tx1"/>
              </a:solidFill>
              <a:latin typeface="Twinkl Cursive Unlooped" panose="02000000000000000000" pitchFamily="2" charset="0"/>
              <a:ea typeface="MS PGothic" panose="020B0600070205080204" pitchFamily="34" charset="-128"/>
            </a:endParaRPr>
          </a:p>
          <a:p>
            <a:pPr eaLnBrk="1" hangingPunct="1">
              <a:spcBef>
                <a:spcPct val="0"/>
              </a:spcBef>
              <a:buClrTx/>
              <a:buSzTx/>
              <a:buFont typeface="Wingdings 3" panose="05040102010807070707" pitchFamily="18" charset="2"/>
              <a:buNone/>
              <a:defRPr/>
            </a:pPr>
            <a:r>
              <a:rPr lang="en-GB" altLang="en-US" sz="2400" dirty="0">
                <a:solidFill>
                  <a:schemeClr val="tx1"/>
                </a:solidFill>
                <a:latin typeface="Twinkl Cursive Unlooped" panose="02000000000000000000" pitchFamily="2" charset="0"/>
                <a:ea typeface="MS PGothic" panose="020B0600070205080204" pitchFamily="34" charset="-128"/>
              </a:rPr>
              <a:t>We begin the school year by looking at place value and the number system. This learning will underpin the other areas of learning throughout the year. </a:t>
            </a:r>
          </a:p>
          <a:p>
            <a:pPr eaLnBrk="1" hangingPunct="1">
              <a:spcBef>
                <a:spcPct val="0"/>
              </a:spcBef>
              <a:buClrTx/>
              <a:buSzTx/>
              <a:buFont typeface="Wingdings 3" panose="05040102010807070707" pitchFamily="18" charset="2"/>
              <a:buNone/>
              <a:defRPr/>
            </a:pPr>
            <a:endParaRPr lang="en-GB" altLang="en-US" sz="2000" dirty="0">
              <a:solidFill>
                <a:schemeClr val="tx1"/>
              </a:solidFill>
              <a:latin typeface="Twinkl Cursive Unlooped" panose="02000000000000000000" pitchFamily="2" charset="0"/>
              <a:ea typeface="MS PGothic" panose="020B0600070205080204" pitchFamily="34" charset="-128"/>
            </a:endParaRPr>
          </a:p>
          <a:p>
            <a:pPr eaLnBrk="1" hangingPunct="1">
              <a:spcBef>
                <a:spcPct val="0"/>
              </a:spcBef>
              <a:buClrTx/>
              <a:buSzTx/>
              <a:buFont typeface="Wingdings 3" panose="05040102010807070707" pitchFamily="18" charset="2"/>
              <a:buNone/>
              <a:defRPr/>
            </a:pPr>
            <a:endParaRPr lang="en-GB" altLang="en-US" sz="2000" dirty="0">
              <a:solidFill>
                <a:schemeClr val="tx1"/>
              </a:solidFill>
              <a:latin typeface="Twinkl Cursive Unlooped" panose="02000000000000000000" pitchFamily="2" charset="0"/>
              <a:ea typeface="MS PGothic" panose="020B0600070205080204" pitchFamily="34" charset="-128"/>
            </a:endParaRPr>
          </a:p>
          <a:p>
            <a:pPr>
              <a:buFont typeface="Wingdings 3" panose="05040102010807070707" pitchFamily="18" charset="2"/>
              <a:buNone/>
              <a:defRPr/>
            </a:pPr>
            <a:r>
              <a:rPr lang="en-US" sz="2000" dirty="0">
                <a:solidFill>
                  <a:schemeClr val="tx1"/>
                </a:solidFill>
                <a:latin typeface="Twinkl Cursive Unlooped" panose="02000000000000000000" pitchFamily="2" charset="0"/>
              </a:rPr>
              <a:t>       </a:t>
            </a:r>
          </a:p>
          <a:p>
            <a:pPr>
              <a:buFont typeface="Wingdings 3" panose="05040102010807070707" pitchFamily="18" charset="2"/>
              <a:buNone/>
              <a:defRPr/>
            </a:pPr>
            <a:r>
              <a:rPr lang="en-US" dirty="0">
                <a:solidFill>
                  <a:schemeClr val="tx1"/>
                </a:solidFill>
                <a:latin typeface="+mn-lt"/>
              </a:rPr>
              <a:t>     </a:t>
            </a:r>
            <a:endParaRPr lang="en-GB" altLang="en-US" dirty="0">
              <a:solidFill>
                <a:schemeClr val="tx1"/>
              </a:solidFill>
              <a:latin typeface="+mn-lt"/>
              <a:ea typeface="MS PGothic"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8D229E95-CB7C-FFE4-0152-F479C2E3CFA7}"/>
              </a:ext>
            </a:extLst>
          </p:cNvPr>
          <p:cNvSpPr>
            <a:spLocks noGrp="1"/>
          </p:cNvSpPr>
          <p:nvPr>
            <p:ph idx="1"/>
          </p:nvPr>
        </p:nvSpPr>
        <p:spPr>
          <a:xfrm>
            <a:off x="107950" y="1395413"/>
            <a:ext cx="2763838" cy="4525962"/>
          </a:xfrm>
        </p:spPr>
        <p:txBody>
          <a:bodyPr/>
          <a:lstStyle/>
          <a:p>
            <a:pPr marL="0" indent="0" algn="ctr">
              <a:buFont typeface="Wingdings 3" panose="05040102010807070707" pitchFamily="18" charset="2"/>
              <a:buNone/>
            </a:pPr>
            <a:r>
              <a:rPr lang="en-US" altLang="en-US" sz="2400" b="1" dirty="0">
                <a:solidFill>
                  <a:schemeClr val="tx1"/>
                </a:solidFill>
                <a:latin typeface="Twinkl Cursive Unlooped" pitchFamily="2" charset="0"/>
              </a:rPr>
              <a:t>Autumn</a:t>
            </a:r>
          </a:p>
          <a:p>
            <a:pPr marL="0" indent="0" algn="ctr">
              <a:buFont typeface="Wingdings 3" panose="05040102010807070707" pitchFamily="18" charset="2"/>
              <a:buNone/>
            </a:pPr>
            <a:endParaRPr lang="en-US" altLang="en-US" sz="2000" dirty="0">
              <a:solidFill>
                <a:schemeClr val="tx1"/>
              </a:solidFill>
              <a:latin typeface="Twinkl Cursive Unlooped" pitchFamily="2" charset="0"/>
            </a:endParaRPr>
          </a:p>
          <a:p>
            <a:pPr marL="0" indent="0" algn="ctr">
              <a:buFont typeface="Wingdings 3" panose="05040102010807070707" pitchFamily="18" charset="2"/>
              <a:buNone/>
            </a:pPr>
            <a:r>
              <a:rPr lang="en-US" altLang="en-US" sz="2000" dirty="0">
                <a:solidFill>
                  <a:schemeClr val="tx1"/>
                </a:solidFill>
                <a:latin typeface="Twinkl Cursive Unlooped" pitchFamily="2" charset="0"/>
              </a:rPr>
              <a:t>Place Value</a:t>
            </a:r>
          </a:p>
          <a:p>
            <a:pPr marL="0" indent="0" algn="ctr">
              <a:buFont typeface="Wingdings 3" panose="05040102010807070707" pitchFamily="18" charset="2"/>
              <a:buNone/>
            </a:pPr>
            <a:endParaRPr lang="en-US" altLang="en-US" sz="2000" dirty="0">
              <a:solidFill>
                <a:schemeClr val="tx1"/>
              </a:solidFill>
              <a:latin typeface="Twinkl Cursive Unlooped" pitchFamily="2" charset="0"/>
            </a:endParaRPr>
          </a:p>
          <a:p>
            <a:pPr marL="0" indent="0" algn="ctr">
              <a:buFont typeface="Wingdings 3" panose="05040102010807070707" pitchFamily="18" charset="2"/>
              <a:buNone/>
            </a:pPr>
            <a:r>
              <a:rPr lang="en-US" altLang="en-US" sz="2000" dirty="0">
                <a:solidFill>
                  <a:schemeClr val="tx1"/>
                </a:solidFill>
                <a:latin typeface="Twinkl Cursive Unlooped" pitchFamily="2" charset="0"/>
              </a:rPr>
              <a:t>Addition and Subtraction</a:t>
            </a:r>
          </a:p>
          <a:p>
            <a:pPr marL="0" indent="0" algn="ctr">
              <a:buFont typeface="Wingdings 3" panose="05040102010807070707" pitchFamily="18" charset="2"/>
              <a:buNone/>
            </a:pPr>
            <a:endParaRPr lang="en-US" altLang="en-US" sz="2400" dirty="0">
              <a:latin typeface="Twinkl Cursive Unlooped" pitchFamily="2" charset="0"/>
            </a:endParaRPr>
          </a:p>
          <a:p>
            <a:pPr marL="0" indent="0">
              <a:buFont typeface="Wingdings 3" panose="05040102010807070707" pitchFamily="18" charset="2"/>
              <a:buNone/>
            </a:pPr>
            <a:endParaRPr lang="en-US" altLang="en-US" dirty="0">
              <a:solidFill>
                <a:srgbClr val="FF6600"/>
              </a:solidFill>
            </a:endParaRPr>
          </a:p>
          <a:p>
            <a:pPr marL="0" indent="0">
              <a:buFont typeface="Wingdings 3" panose="05040102010807070707" pitchFamily="18" charset="2"/>
              <a:buNone/>
            </a:pPr>
            <a:endParaRPr lang="en-US" altLang="en-US" dirty="0"/>
          </a:p>
        </p:txBody>
      </p:sp>
      <p:sp>
        <p:nvSpPr>
          <p:cNvPr id="36867" name="Title 1">
            <a:extLst>
              <a:ext uri="{FF2B5EF4-FFF2-40B4-BE49-F238E27FC236}">
                <a16:creationId xmlns:a16="http://schemas.microsoft.com/office/drawing/2014/main" id="{C5372175-80E6-A162-47E3-141ECAFAF1C1}"/>
              </a:ext>
            </a:extLst>
          </p:cNvPr>
          <p:cNvSpPr>
            <a:spLocks noGrp="1"/>
          </p:cNvSpPr>
          <p:nvPr>
            <p:ph type="title"/>
          </p:nvPr>
        </p:nvSpPr>
        <p:spPr>
          <a:xfrm>
            <a:off x="457200" y="274638"/>
            <a:ext cx="6635750" cy="1143000"/>
          </a:xfrm>
        </p:spPr>
        <p:txBody>
          <a:bodyPr/>
          <a:lstStyle/>
          <a:p>
            <a:r>
              <a:rPr lang="en-US" altLang="en-US" sz="2000">
                <a:solidFill>
                  <a:srgbClr val="008000"/>
                </a:solidFill>
                <a:latin typeface="Twinkl Cursive Unlooped" pitchFamily="2" charset="0"/>
              </a:rPr>
              <a:t>These are the areas of Maths we cover in Year 2. The terms are a guide and may change based on the needs of the children</a:t>
            </a:r>
            <a:r>
              <a:rPr lang="en-US" altLang="en-US" sz="2400">
                <a:solidFill>
                  <a:srgbClr val="008000"/>
                </a:solidFill>
                <a:latin typeface="Twinkl Cursive Unlooped" pitchFamily="2" charset="0"/>
              </a:rPr>
              <a:t>.</a:t>
            </a:r>
          </a:p>
        </p:txBody>
      </p:sp>
      <p:sp>
        <p:nvSpPr>
          <p:cNvPr id="36868" name="Content Placeholder 2">
            <a:extLst>
              <a:ext uri="{FF2B5EF4-FFF2-40B4-BE49-F238E27FC236}">
                <a16:creationId xmlns:a16="http://schemas.microsoft.com/office/drawing/2014/main" id="{88EF1ADE-B9CB-04BE-8A41-2B365DC388F0}"/>
              </a:ext>
            </a:extLst>
          </p:cNvPr>
          <p:cNvSpPr txBox="1">
            <a:spLocks noChangeArrowheads="1"/>
          </p:cNvSpPr>
          <p:nvPr/>
        </p:nvSpPr>
        <p:spPr bwMode="auto">
          <a:xfrm>
            <a:off x="2913063" y="1417638"/>
            <a:ext cx="27638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Tx/>
              <a:buSzTx/>
              <a:buFont typeface="Arial" panose="020B0604020202020204" pitchFamily="34" charset="0"/>
              <a:buNone/>
            </a:pPr>
            <a:r>
              <a:rPr lang="en-US" altLang="en-US" sz="2400" b="1" dirty="0">
                <a:solidFill>
                  <a:schemeClr val="tx1"/>
                </a:solidFill>
                <a:latin typeface="Twinkl Cursive Unlooped" pitchFamily="2" charset="0"/>
              </a:rPr>
              <a:t>Spring</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Wingdings 3" panose="05040102010807070707" pitchFamily="18" charset="2"/>
              <a:buNone/>
            </a:pPr>
            <a:r>
              <a:rPr lang="en-US" altLang="en-US" sz="2000" dirty="0">
                <a:solidFill>
                  <a:schemeClr val="tx1"/>
                </a:solidFill>
                <a:latin typeface="Twinkl Cursive Unlooped" pitchFamily="2" charset="0"/>
              </a:rPr>
              <a:t>Properties of shape</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Multiplication </a:t>
            </a: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and Division</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Arial" panose="020B0604020202020204" pitchFamily="34" charset="0"/>
              <a:buNone/>
            </a:pPr>
            <a:r>
              <a:rPr lang="en-US" altLang="en-US" sz="2000" dirty="0">
                <a:solidFill>
                  <a:schemeClr val="tx1"/>
                </a:solidFill>
                <a:latin typeface="Twinkl Cursive Unlooped" pitchFamily="2" charset="0"/>
              </a:rPr>
              <a:t>Fractions</a:t>
            </a:r>
          </a:p>
          <a:p>
            <a:pPr algn="ctr" eaLnBrk="1" hangingPunct="1">
              <a:spcBef>
                <a:spcPct val="20000"/>
              </a:spcBef>
              <a:buClrTx/>
              <a:buSzTx/>
              <a:buFont typeface="Arial" panose="020B0604020202020204" pitchFamily="34" charset="0"/>
              <a:buNone/>
            </a:pPr>
            <a:endParaRPr lang="en-US" altLang="en-US" sz="2000" dirty="0">
              <a:solidFill>
                <a:schemeClr val="tx1"/>
              </a:solidFill>
              <a:latin typeface="Twinkl Cursive Unlooped" pitchFamily="2" charset="0"/>
            </a:endParaRPr>
          </a:p>
          <a:p>
            <a:pPr algn="ctr" eaLnBrk="1" hangingPunct="1">
              <a:spcBef>
                <a:spcPct val="20000"/>
              </a:spcBef>
              <a:buClrTx/>
              <a:buSzTx/>
              <a:buFont typeface="Wingdings 3" panose="05040102010807070707" pitchFamily="18" charset="2"/>
              <a:buNone/>
            </a:pPr>
            <a:r>
              <a:rPr lang="en-US" altLang="en-US" sz="2000" dirty="0">
                <a:solidFill>
                  <a:schemeClr val="tx1"/>
                </a:solidFill>
                <a:latin typeface="Twinkl Cursive Unlooped" pitchFamily="2" charset="0"/>
              </a:rPr>
              <a:t>Addition and Subtraction</a:t>
            </a:r>
          </a:p>
          <a:p>
            <a:pPr eaLnBrk="1" hangingPunct="1">
              <a:spcBef>
                <a:spcPct val="20000"/>
              </a:spcBef>
              <a:buClrTx/>
              <a:buSzTx/>
              <a:buFont typeface="Arial" panose="020B0604020202020204" pitchFamily="34" charset="0"/>
              <a:buNone/>
            </a:pPr>
            <a:endParaRPr lang="en-US" altLang="en-US" sz="3200" dirty="0">
              <a:solidFill>
                <a:schemeClr val="tx1"/>
              </a:solidFill>
              <a:latin typeface="Twinkl Cursive Unlooped" pitchFamily="2" charset="0"/>
            </a:endParaRPr>
          </a:p>
        </p:txBody>
      </p:sp>
      <p:sp>
        <p:nvSpPr>
          <p:cNvPr id="7" name="Content Placeholder 2">
            <a:extLst>
              <a:ext uri="{FF2B5EF4-FFF2-40B4-BE49-F238E27FC236}">
                <a16:creationId xmlns:a16="http://schemas.microsoft.com/office/drawing/2014/main" id="{E81A98FC-6E31-DAA9-553C-2F4526C4DC3A}"/>
              </a:ext>
            </a:extLst>
          </p:cNvPr>
          <p:cNvSpPr txBox="1">
            <a:spLocks/>
          </p:cNvSpPr>
          <p:nvPr/>
        </p:nvSpPr>
        <p:spPr>
          <a:xfrm>
            <a:off x="5897563" y="1395413"/>
            <a:ext cx="2763837" cy="5267325"/>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en-US" sz="9600" b="1" dirty="0">
                <a:latin typeface="Twinkl Cursive Unlooped" panose="02000000000000000000" pitchFamily="2" charset="0"/>
              </a:rPr>
              <a:t>Summer </a:t>
            </a:r>
            <a:endParaRPr lang="en-US" sz="9600" dirty="0">
              <a:latin typeface="Twinkl Cursive Unlooped" panose="02000000000000000000" pitchFamily="2" charset="0"/>
            </a:endParaRP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Money</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Time</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Statistics</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Length and Height </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Mass, Capacity and Temperature</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Position and Direction</a:t>
            </a:r>
          </a:p>
          <a:p>
            <a:pPr marL="0" indent="0" algn="ctr">
              <a:buFont typeface="Arial"/>
              <a:buNone/>
              <a:defRPr/>
            </a:pPr>
            <a:endParaRPr lang="en-US" sz="8000" dirty="0">
              <a:latin typeface="Twinkl Cursive Unlooped" panose="02000000000000000000" pitchFamily="2" charset="0"/>
            </a:endParaRPr>
          </a:p>
          <a:p>
            <a:pPr marL="0" indent="0" algn="ctr">
              <a:buFont typeface="Arial"/>
              <a:buNone/>
              <a:defRPr/>
            </a:pPr>
            <a:r>
              <a:rPr lang="en-US" sz="8000" dirty="0">
                <a:latin typeface="Twinkl Cursive Unlooped" panose="02000000000000000000" pitchFamily="2" charset="0"/>
              </a:rPr>
              <a:t>Additional </a:t>
            </a:r>
          </a:p>
          <a:p>
            <a:pPr marL="0" indent="0" algn="ctr">
              <a:buFont typeface="Arial"/>
              <a:buNone/>
              <a:defRPr/>
            </a:pPr>
            <a:r>
              <a:rPr lang="en-US" sz="8000" dirty="0">
                <a:latin typeface="Twinkl Cursive Unlooped" panose="02000000000000000000" pitchFamily="2" charset="0"/>
              </a:rPr>
              <a:t>Problem solving</a:t>
            </a:r>
          </a:p>
          <a:p>
            <a:pPr marL="0" indent="0">
              <a:buFont typeface="Arial"/>
              <a:buNone/>
              <a:defRPr/>
            </a:pPr>
            <a:endParaRPr lang="en-US" sz="8000" dirty="0">
              <a:solidFill>
                <a:srgbClr val="FF6600"/>
              </a:solidFill>
              <a:latin typeface="Twinkl Cursive Unlooped" panose="02000000000000000000" pitchFamily="2" charset="0"/>
            </a:endParaRPr>
          </a:p>
          <a:p>
            <a:pPr marL="0" indent="0">
              <a:buFont typeface="Arial"/>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D29D4BA-831C-6C40-37EF-CB4C38153ECD}"/>
              </a:ext>
            </a:extLst>
          </p:cNvPr>
          <p:cNvSpPr>
            <a:spLocks noGrp="1"/>
          </p:cNvSpPr>
          <p:nvPr>
            <p:ph type="title"/>
          </p:nvPr>
        </p:nvSpPr>
        <p:spPr>
          <a:xfrm>
            <a:off x="250825" y="152400"/>
            <a:ext cx="6870700" cy="1116013"/>
          </a:xfrm>
        </p:spPr>
        <p:txBody>
          <a:bodyPr/>
          <a:lstStyle/>
          <a:p>
            <a:pPr algn="ctr" eaLnBrk="1" hangingPunct="1"/>
            <a:r>
              <a:rPr lang="en-GB" altLang="en-US" b="1" u="sng">
                <a:solidFill>
                  <a:schemeClr val="tx1"/>
                </a:solidFill>
                <a:latin typeface="Twinkl Cursive Unlooped" pitchFamily="2" charset="0"/>
              </a:rPr>
              <a:t>Maths</a:t>
            </a:r>
          </a:p>
        </p:txBody>
      </p:sp>
      <p:sp>
        <p:nvSpPr>
          <p:cNvPr id="3" name="Rectangle 2">
            <a:extLst>
              <a:ext uri="{FF2B5EF4-FFF2-40B4-BE49-F238E27FC236}">
                <a16:creationId xmlns:a16="http://schemas.microsoft.com/office/drawing/2014/main" id="{C8AF570E-4323-A751-BB49-0C33351F6FE0}"/>
              </a:ext>
            </a:extLst>
          </p:cNvPr>
          <p:cNvSpPr>
            <a:spLocks noChangeArrowheads="1"/>
          </p:cNvSpPr>
          <p:nvPr/>
        </p:nvSpPr>
        <p:spPr bwMode="auto">
          <a:xfrm>
            <a:off x="468313" y="404813"/>
            <a:ext cx="6838950" cy="6115050"/>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en-GB" altLang="en-US" sz="3200" dirty="0">
              <a:solidFill>
                <a:schemeClr val="accent2"/>
              </a:solidFill>
              <a:latin typeface="+mn-lt"/>
              <a:ea typeface="MS PGothic" panose="020B0600070205080204" pitchFamily="34" charset="-128"/>
            </a:endParaRPr>
          </a:p>
          <a:p>
            <a:pPr eaLnBrk="1" hangingPunct="1">
              <a:spcBef>
                <a:spcPct val="0"/>
              </a:spcBef>
              <a:buClrTx/>
              <a:buSzTx/>
              <a:buFontTx/>
              <a:buNone/>
              <a:defRPr/>
            </a:pPr>
            <a:endParaRPr lang="en-GB" altLang="en-US" sz="3200" dirty="0">
              <a:solidFill>
                <a:schemeClr val="accent2"/>
              </a:solidFill>
              <a:latin typeface="+mn-lt"/>
              <a:ea typeface="MS PGothic" panose="020B0600070205080204" pitchFamily="34" charset="-128"/>
            </a:endParaRPr>
          </a:p>
          <a:p>
            <a:pPr>
              <a:buFont typeface="Wingdings 3" panose="05040102010807070707" pitchFamily="18" charset="2"/>
              <a:buNone/>
              <a:defRPr/>
            </a:pPr>
            <a:r>
              <a:rPr lang="en-GB" sz="2400" dirty="0">
                <a:solidFill>
                  <a:schemeClr val="tx1"/>
                </a:solidFill>
                <a:latin typeface="Twinkl Cursive Unlooped" panose="02000000000000000000" pitchFamily="2" charset="0"/>
              </a:rPr>
              <a:t>In maths sessions, the children begin by focusing on developing their mental and oral skills. This is a quick paced part of the lesson where children will practise recalling number bonds and times tables.</a:t>
            </a:r>
          </a:p>
          <a:p>
            <a:pPr>
              <a:buFont typeface="Wingdings 3" panose="05040102010807070707" pitchFamily="18" charset="2"/>
              <a:buNone/>
              <a:defRPr/>
            </a:pPr>
            <a:r>
              <a:rPr lang="en-US" sz="2400" dirty="0">
                <a:solidFill>
                  <a:schemeClr val="tx1"/>
                </a:solidFill>
                <a:latin typeface="Twinkl Cursive Unlooped" panose="02000000000000000000" pitchFamily="2" charset="0"/>
              </a:rPr>
              <a:t>The children work in a variety of ways, usually starting with a practical activity using different resources, before moving onto using pictures and more formal recordings. </a:t>
            </a:r>
          </a:p>
          <a:p>
            <a:pPr eaLnBrk="1" hangingPunct="1">
              <a:spcBef>
                <a:spcPct val="0"/>
              </a:spcBef>
              <a:buClrTx/>
              <a:buSzTx/>
              <a:buFont typeface="Wingdings 3" panose="05040102010807070707" pitchFamily="18" charset="2"/>
              <a:buNone/>
              <a:defRPr/>
            </a:pPr>
            <a:endParaRPr lang="en-GB" altLang="en-US" sz="2000" dirty="0">
              <a:solidFill>
                <a:schemeClr val="tx1"/>
              </a:solidFill>
              <a:latin typeface="Twinkl Cursive Unlooped" panose="02000000000000000000" pitchFamily="2" charset="0"/>
              <a:ea typeface="MS PGothic" panose="020B0600070205080204" pitchFamily="34" charset="-128"/>
            </a:endParaRPr>
          </a:p>
          <a:p>
            <a:pPr eaLnBrk="1" hangingPunct="1">
              <a:spcBef>
                <a:spcPct val="0"/>
              </a:spcBef>
              <a:buClrTx/>
              <a:buSzTx/>
              <a:buFont typeface="Wingdings 3" panose="05040102010807070707" pitchFamily="18" charset="2"/>
              <a:buNone/>
              <a:defRPr/>
            </a:pPr>
            <a:endParaRPr lang="en-GB" altLang="en-US" sz="2000" dirty="0">
              <a:solidFill>
                <a:schemeClr val="tx1"/>
              </a:solidFill>
              <a:latin typeface="Twinkl Cursive Unlooped" panose="02000000000000000000" pitchFamily="2" charset="0"/>
              <a:ea typeface="MS PGothic" panose="020B0600070205080204" pitchFamily="34" charset="-128"/>
            </a:endParaRPr>
          </a:p>
          <a:p>
            <a:pPr>
              <a:buFont typeface="Wingdings 3" panose="05040102010807070707" pitchFamily="18" charset="2"/>
              <a:buNone/>
              <a:defRPr/>
            </a:pPr>
            <a:r>
              <a:rPr lang="en-US" sz="2000" dirty="0">
                <a:solidFill>
                  <a:schemeClr val="tx1"/>
                </a:solidFill>
                <a:latin typeface="Twinkl Cursive Unlooped" panose="02000000000000000000" pitchFamily="2" charset="0"/>
              </a:rPr>
              <a:t>       </a:t>
            </a:r>
          </a:p>
          <a:p>
            <a:pPr>
              <a:buFont typeface="Wingdings 3" panose="05040102010807070707" pitchFamily="18" charset="2"/>
              <a:buNone/>
              <a:defRPr/>
            </a:pPr>
            <a:r>
              <a:rPr lang="en-US" dirty="0">
                <a:solidFill>
                  <a:schemeClr val="tx1"/>
                </a:solidFill>
                <a:latin typeface="+mn-lt"/>
              </a:rPr>
              <a:t>     </a:t>
            </a:r>
            <a:endParaRPr lang="en-GB" altLang="en-US" dirty="0">
              <a:solidFill>
                <a:schemeClr val="tx1"/>
              </a:solidFill>
              <a:latin typeface="+mn-lt"/>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B0A88-F7DE-AC10-A886-3D5A782193E3}"/>
              </a:ext>
            </a:extLst>
          </p:cNvPr>
          <p:cNvSpPr>
            <a:spLocks noGrp="1"/>
          </p:cNvSpPr>
          <p:nvPr>
            <p:ph idx="1"/>
          </p:nvPr>
        </p:nvSpPr>
        <p:spPr>
          <a:xfrm>
            <a:off x="323850" y="333375"/>
            <a:ext cx="6985000" cy="3881438"/>
          </a:xfrm>
        </p:spPr>
        <p:txBody>
          <a:bodyPr/>
          <a:lstStyle/>
          <a:p>
            <a:pPr marL="0" indent="0">
              <a:buFont typeface="Wingdings 3" pitchFamily="2" charset="2"/>
              <a:buNone/>
              <a:defRPr/>
            </a:pPr>
            <a:r>
              <a:rPr lang="en-GB" altLang="en-US" sz="2400" dirty="0">
                <a:solidFill>
                  <a:schemeClr val="accent2"/>
                </a:solidFill>
                <a:latin typeface="Twinkl Cursive Unlooped" panose="02000000000000000000" pitchFamily="2" charset="0"/>
                <a:ea typeface="MS PGothic" panose="020B0600070205080204" pitchFamily="34" charset="-128"/>
              </a:rPr>
              <a:t>Here is some of the language the children will use when talking about Maths…</a:t>
            </a:r>
          </a:p>
          <a:p>
            <a:pPr marL="0" indent="0">
              <a:buFont typeface="Wingdings 3" pitchFamily="2" charset="2"/>
              <a:buNone/>
              <a:defRPr/>
            </a:pPr>
            <a:endParaRPr lang="en-US" b="1" dirty="0">
              <a:latin typeface="Twinkl Cursive Unlooped" panose="02000000000000000000" pitchFamily="2" charset="0"/>
            </a:endParaRPr>
          </a:p>
          <a:p>
            <a:pPr marL="0" indent="0">
              <a:buFont typeface="Wingdings 3" pitchFamily="2" charset="2"/>
              <a:buNone/>
              <a:defRPr/>
            </a:pPr>
            <a:r>
              <a:rPr lang="en-US" b="1" dirty="0">
                <a:solidFill>
                  <a:schemeClr val="tx1"/>
                </a:solidFill>
                <a:latin typeface="Twinkl Cursive Unlooped" panose="02000000000000000000" pitchFamily="2" charset="0"/>
              </a:rPr>
              <a:t>Hundreds, Tens and Ones :</a:t>
            </a:r>
            <a:r>
              <a:rPr lang="en-US" dirty="0">
                <a:solidFill>
                  <a:schemeClr val="tx1"/>
                </a:solidFill>
                <a:latin typeface="Twinkl Cursive Unlooped" panose="02000000000000000000" pitchFamily="2" charset="0"/>
              </a:rPr>
              <a:t>This makes up the place value of a number. We refer to these as columns.</a:t>
            </a:r>
          </a:p>
          <a:p>
            <a:pPr marL="0" indent="0">
              <a:buFont typeface="Wingdings 3" pitchFamily="2" charset="2"/>
              <a:buNone/>
              <a:defRPr/>
            </a:pPr>
            <a:r>
              <a:rPr lang="en-US" b="1" dirty="0">
                <a:solidFill>
                  <a:schemeClr val="tx1"/>
                </a:solidFill>
                <a:latin typeface="Twinkl Cursive Unlooped" panose="02000000000000000000" pitchFamily="2" charset="0"/>
              </a:rPr>
              <a:t>Digit: </a:t>
            </a:r>
            <a:r>
              <a:rPr lang="en-US" dirty="0">
                <a:solidFill>
                  <a:schemeClr val="tx1"/>
                </a:solidFill>
                <a:latin typeface="Twinkl Cursive Unlooped" panose="02000000000000000000" pitchFamily="2" charset="0"/>
              </a:rPr>
              <a:t>All numbers are made up of the digits 0-9.</a:t>
            </a:r>
          </a:p>
          <a:p>
            <a:pPr marL="0" indent="0">
              <a:buFont typeface="Wingdings 3" pitchFamily="2" charset="2"/>
              <a:buNone/>
              <a:defRPr/>
            </a:pPr>
            <a:r>
              <a:rPr lang="en-US" b="1" dirty="0">
                <a:solidFill>
                  <a:schemeClr val="tx1"/>
                </a:solidFill>
                <a:latin typeface="Twinkl Cursive Unlooped" panose="02000000000000000000" pitchFamily="2" charset="0"/>
              </a:rPr>
              <a:t>Value: </a:t>
            </a:r>
            <a:r>
              <a:rPr lang="en-US" dirty="0">
                <a:solidFill>
                  <a:schemeClr val="tx1"/>
                </a:solidFill>
                <a:latin typeface="Twinkl Cursive Unlooped" panose="02000000000000000000" pitchFamily="2" charset="0"/>
              </a:rPr>
              <a:t>What is the digit worth? - This will depend on which column the digit is in.</a:t>
            </a:r>
          </a:p>
          <a:p>
            <a:pPr marL="0" indent="0">
              <a:buFont typeface="Wingdings 3" pitchFamily="2" charset="2"/>
              <a:buNone/>
              <a:defRPr/>
            </a:pPr>
            <a:r>
              <a:rPr lang="en-US" b="1" dirty="0">
                <a:solidFill>
                  <a:schemeClr val="tx1"/>
                </a:solidFill>
                <a:latin typeface="Twinkl Cursive Unlooped" panose="02000000000000000000" pitchFamily="2" charset="0"/>
              </a:rPr>
              <a:t>Partition: </a:t>
            </a:r>
            <a:r>
              <a:rPr lang="en-US" dirty="0">
                <a:solidFill>
                  <a:schemeClr val="tx1"/>
                </a:solidFill>
                <a:latin typeface="Twinkl Cursive Unlooped" panose="02000000000000000000" pitchFamily="2" charset="0"/>
              </a:rPr>
              <a:t>To partition a number means to split it into Hundreds, Tens and Ones.</a:t>
            </a:r>
          </a:p>
          <a:p>
            <a:pPr marL="0" indent="0">
              <a:buFont typeface="Wingdings 3" pitchFamily="2" charset="2"/>
              <a:buNone/>
              <a:defRPr/>
            </a:pPr>
            <a:r>
              <a:rPr lang="en-US" b="1" dirty="0">
                <a:solidFill>
                  <a:schemeClr val="tx1"/>
                </a:solidFill>
                <a:latin typeface="Twinkl Cursive Unlooped" panose="02000000000000000000" pitchFamily="2" charset="0"/>
              </a:rPr>
              <a:t>1 digit number/ 2 digit number: </a:t>
            </a:r>
            <a:r>
              <a:rPr lang="en-US" dirty="0">
                <a:solidFill>
                  <a:schemeClr val="tx1"/>
                </a:solidFill>
                <a:latin typeface="Twinkl Cursive Unlooped" panose="02000000000000000000" pitchFamily="2" charset="0"/>
              </a:rPr>
              <a:t>A 1 digit number only has a digit in the ones column, a 2 digit number has digits in the tens and ones columns.</a:t>
            </a:r>
          </a:p>
          <a:p>
            <a:pPr marL="0" indent="0">
              <a:buFont typeface="Wingdings 3" pitchFamily="2" charset="2"/>
              <a:buNone/>
              <a:defRPr/>
            </a:pPr>
            <a:r>
              <a:rPr lang="en-US" b="1" dirty="0">
                <a:solidFill>
                  <a:schemeClr val="tx1"/>
                </a:solidFill>
                <a:latin typeface="Twinkl Cursive Unlooped" panose="02000000000000000000" pitchFamily="2" charset="0"/>
              </a:rPr>
              <a:t>Crossing the ten/ regrouping: </a:t>
            </a:r>
            <a:r>
              <a:rPr lang="en-US" dirty="0">
                <a:solidFill>
                  <a:schemeClr val="tx1"/>
                </a:solidFill>
                <a:latin typeface="Twinkl Cursive Unlooped" panose="02000000000000000000" pitchFamily="2" charset="0"/>
              </a:rPr>
              <a:t>A  term for moving between 10 ones and 1 ten- this is used in addition and subtraction.</a:t>
            </a:r>
          </a:p>
          <a:p>
            <a:pPr>
              <a:buFont typeface="Wingdings 3" pitchFamily="2" charset="2"/>
              <a:buChar char=""/>
              <a:defRPr/>
            </a:pPr>
            <a:endParaRPr lang="en-US" dirty="0">
              <a:latin typeface="Twinkl Cursive Unlooped"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F01BC8EF-6159-65B1-8D30-62A64CD75279}"/>
              </a:ext>
            </a:extLst>
          </p:cNvPr>
          <p:cNvSpPr>
            <a:spLocks noChangeArrowheads="1"/>
          </p:cNvSpPr>
          <p:nvPr/>
        </p:nvSpPr>
        <p:spPr bwMode="auto">
          <a:xfrm>
            <a:off x="395288" y="188913"/>
            <a:ext cx="6840537" cy="58594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defRPr/>
            </a:pPr>
            <a:r>
              <a:rPr lang="en-GB" altLang="en-US" u="sng" dirty="0">
                <a:latin typeface="Twinkl Cursive Unlooped" panose="02000000000000000000" pitchFamily="2" charset="0"/>
                <a:cs typeface="+mn-cs"/>
              </a:rPr>
              <a:t>How to support your child’s maths at home: </a:t>
            </a:r>
          </a:p>
          <a:p>
            <a:pPr marL="342900" indent="-342900">
              <a:defRPr/>
            </a:pPr>
            <a:r>
              <a:rPr lang="en-GB" altLang="en-US" sz="2000" b="1" dirty="0">
                <a:latin typeface="Twinkl Cursive Unlooped" panose="02000000000000000000" pitchFamily="2" charset="0"/>
                <a:cs typeface="+mn-cs"/>
              </a:rPr>
              <a:t>Give maths a context-</a:t>
            </a:r>
          </a:p>
          <a:p>
            <a:pPr>
              <a:buFont typeface="Arial" panose="020B0604020202020204" pitchFamily="34" charset="0"/>
              <a:buNone/>
              <a:defRPr/>
            </a:pPr>
            <a:r>
              <a:rPr lang="en-GB" altLang="en-US" sz="1800" dirty="0">
                <a:latin typeface="Twinkl Cursive Unlooped" panose="02000000000000000000" pitchFamily="2" charset="0"/>
                <a:cs typeface="+mn-cs"/>
              </a:rPr>
              <a:t>Talk about their maths learning and the maths you see in everyday life (i.e. when paying for something, when you have to share something out, when reading a timetable, when planning how long it will take to do an activity, when you spot shapes, see signs with numbers on, talk about dates, measurements when cooking, talk about the temperature when on holiday or when it’s cold outside and how it’s different)</a:t>
            </a:r>
          </a:p>
          <a:p>
            <a:pPr>
              <a:buFont typeface="Arial" panose="020B0604020202020204" pitchFamily="34" charset="0"/>
              <a:buNone/>
              <a:defRPr/>
            </a:pPr>
            <a:endParaRPr lang="en-GB" altLang="en-US" sz="1800" dirty="0">
              <a:latin typeface="Twinkl Cursive Unlooped" panose="02000000000000000000" pitchFamily="2" charset="0"/>
              <a:cs typeface="+mn-cs"/>
            </a:endParaRPr>
          </a:p>
          <a:p>
            <a:pPr marL="342900" indent="-342900">
              <a:defRPr/>
            </a:pPr>
            <a:r>
              <a:rPr lang="en-GB" altLang="en-US" sz="2000" b="1" dirty="0">
                <a:latin typeface="Twinkl Cursive Unlooped" panose="02000000000000000000" pitchFamily="2" charset="0"/>
                <a:cs typeface="+mn-cs"/>
              </a:rPr>
              <a:t>Encourage a positive view of maths- </a:t>
            </a:r>
          </a:p>
          <a:p>
            <a:pPr>
              <a:buFont typeface="Arial" panose="020B0604020202020204" pitchFamily="34" charset="0"/>
              <a:buNone/>
              <a:defRPr/>
            </a:pPr>
            <a:r>
              <a:rPr lang="en-GB" altLang="en-US" sz="1800" dirty="0">
                <a:latin typeface="Twinkl Cursive Unlooped" panose="02000000000000000000" pitchFamily="2" charset="0"/>
                <a:cs typeface="+mn-cs"/>
              </a:rPr>
              <a:t>If you talk about maths negatively, they might adopt that view as well. Instead encourage them to ‘have a go’, take risks and see maths as a fun challenge. Maths is all about ’solving problems’. Its always better to have a go and get it wrong so that we know how to get the answer correct next time. It’s as much about the process of getting to the answer as the answer itself.</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2B791CD-E125-B0B5-366E-B3F34FE2951C}"/>
              </a:ext>
            </a:extLst>
          </p:cNvPr>
          <p:cNvSpPr>
            <a:spLocks noGrp="1"/>
          </p:cNvSpPr>
          <p:nvPr>
            <p:ph type="title"/>
          </p:nvPr>
        </p:nvSpPr>
        <p:spPr>
          <a:xfrm>
            <a:off x="522288" y="260350"/>
            <a:ext cx="6870700" cy="828675"/>
          </a:xfrm>
        </p:spPr>
        <p:txBody>
          <a:bodyPr/>
          <a:lstStyle/>
          <a:p>
            <a:pPr algn="ctr" eaLnBrk="1" hangingPunct="1"/>
            <a:r>
              <a:rPr lang="en-GB" altLang="en-US" b="1" u="sng">
                <a:solidFill>
                  <a:schemeClr val="tx1"/>
                </a:solidFill>
                <a:latin typeface="Twinkl Cursive Unlooped" pitchFamily="2" charset="0"/>
              </a:rPr>
              <a:t>The Y2 Team</a:t>
            </a:r>
          </a:p>
        </p:txBody>
      </p:sp>
      <p:sp>
        <p:nvSpPr>
          <p:cNvPr id="20483" name="Content Placeholder 2">
            <a:extLst>
              <a:ext uri="{FF2B5EF4-FFF2-40B4-BE49-F238E27FC236}">
                <a16:creationId xmlns:a16="http://schemas.microsoft.com/office/drawing/2014/main" id="{25876922-A23D-FC16-C71A-81AF41E48872}"/>
              </a:ext>
            </a:extLst>
          </p:cNvPr>
          <p:cNvSpPr>
            <a:spLocks noGrp="1"/>
          </p:cNvSpPr>
          <p:nvPr>
            <p:ph idx="1"/>
          </p:nvPr>
        </p:nvSpPr>
        <p:spPr>
          <a:xfrm>
            <a:off x="358775" y="1196975"/>
            <a:ext cx="7197725" cy="4608513"/>
          </a:xfrm>
        </p:spPr>
        <p:txBody>
          <a:bodyPr/>
          <a:lstStyle/>
          <a:p>
            <a:pPr marL="0" indent="0" algn="ctr" eaLnBrk="1" hangingPunct="1">
              <a:buFont typeface="Arial" panose="020B0604020202020204" pitchFamily="34" charset="0"/>
              <a:buNone/>
            </a:pPr>
            <a:r>
              <a:rPr lang="en-GB" altLang="en-US" sz="2400" b="1">
                <a:solidFill>
                  <a:schemeClr val="tx1"/>
                </a:solidFill>
                <a:latin typeface="Twinkl Cursive Unlooped" pitchFamily="2" charset="0"/>
              </a:rPr>
              <a:t>Class teachers:</a:t>
            </a:r>
          </a:p>
          <a:p>
            <a:pPr marL="0" indent="0" algn="ctr" eaLnBrk="1" hangingPunct="1">
              <a:buFontTx/>
              <a:buNone/>
            </a:pPr>
            <a:r>
              <a:rPr lang="en-GB" altLang="en-US" sz="2400">
                <a:solidFill>
                  <a:schemeClr val="tx1"/>
                </a:solidFill>
                <a:latin typeface="Twinkl Cursive Unlooped" pitchFamily="2" charset="0"/>
              </a:rPr>
              <a:t>    </a:t>
            </a:r>
            <a:r>
              <a:rPr lang="en-GB" altLang="en-US" sz="2400">
                <a:solidFill>
                  <a:srgbClr val="0070C0"/>
                </a:solidFill>
                <a:latin typeface="Twinkl Cursive Unlooped" pitchFamily="2" charset="0"/>
              </a:rPr>
              <a:t>Class 5: Mrs Harris – Monday, Tuesday and Wednesday</a:t>
            </a:r>
          </a:p>
          <a:p>
            <a:pPr marL="0" indent="0" algn="ctr" eaLnBrk="1" hangingPunct="1">
              <a:buFontTx/>
              <a:buNone/>
            </a:pPr>
            <a:r>
              <a:rPr lang="en-GB" altLang="en-US" sz="2400">
                <a:solidFill>
                  <a:srgbClr val="0070C0"/>
                </a:solidFill>
                <a:latin typeface="Twinkl Cursive Unlooped" pitchFamily="2" charset="0"/>
              </a:rPr>
              <a:t>Miss Travil - Thursday and Friday</a:t>
            </a:r>
          </a:p>
          <a:p>
            <a:pPr marL="0" indent="0" algn="ctr" eaLnBrk="1" hangingPunct="1">
              <a:buFontTx/>
              <a:buNone/>
            </a:pPr>
            <a:r>
              <a:rPr lang="en-GB" altLang="en-US" sz="2400">
                <a:solidFill>
                  <a:srgbClr val="FF0000"/>
                </a:solidFill>
                <a:latin typeface="Twinkl Cursive Unlooped" pitchFamily="2" charset="0"/>
              </a:rPr>
              <a:t>Class 6: Miss Travis</a:t>
            </a:r>
            <a:endParaRPr lang="en-GB" altLang="en-US" sz="2400" b="1">
              <a:solidFill>
                <a:srgbClr val="FF0000"/>
              </a:solidFill>
              <a:latin typeface="Twinkl Cursive Unlooped" pitchFamily="2" charset="0"/>
            </a:endParaRPr>
          </a:p>
          <a:p>
            <a:pPr marL="0" indent="0" algn="ctr" eaLnBrk="1" hangingPunct="1">
              <a:buFontTx/>
              <a:buNone/>
            </a:pPr>
            <a:endParaRPr lang="en-GB" altLang="en-US" sz="2400" b="1">
              <a:solidFill>
                <a:schemeClr val="tx1"/>
              </a:solidFill>
              <a:latin typeface="Twinkl Cursive Unlooped" pitchFamily="2" charset="0"/>
            </a:endParaRPr>
          </a:p>
          <a:p>
            <a:pPr marL="0" indent="0" algn="ctr" eaLnBrk="1" hangingPunct="1">
              <a:buFontTx/>
              <a:buNone/>
            </a:pPr>
            <a:r>
              <a:rPr lang="en-GB" altLang="en-US" sz="2400" b="1">
                <a:solidFill>
                  <a:schemeClr val="tx1"/>
                </a:solidFill>
                <a:latin typeface="Twinkl Cursive Unlooped" pitchFamily="2" charset="0"/>
              </a:rPr>
              <a:t>Class Teaching Assistants:</a:t>
            </a:r>
          </a:p>
          <a:p>
            <a:pPr marL="0" indent="0" algn="ctr" eaLnBrk="1" hangingPunct="1">
              <a:buFontTx/>
              <a:buNone/>
            </a:pPr>
            <a:r>
              <a:rPr lang="en-GB" altLang="en-US" sz="2400">
                <a:solidFill>
                  <a:schemeClr val="tx1"/>
                </a:solidFill>
                <a:latin typeface="Twinkl Cursive Unlooped" pitchFamily="2" charset="0"/>
              </a:rPr>
              <a:t>	 Class 5: Mrs Grayson/Ms Seaward</a:t>
            </a:r>
          </a:p>
          <a:p>
            <a:pPr marL="0" indent="0" algn="ctr" eaLnBrk="1" hangingPunct="1">
              <a:buFontTx/>
              <a:buNone/>
            </a:pPr>
            <a:r>
              <a:rPr lang="en-GB" altLang="en-US" sz="2400">
                <a:solidFill>
                  <a:schemeClr val="tx1"/>
                </a:solidFill>
                <a:latin typeface="Twinkl Cursive Unlooped" pitchFamily="2" charset="0"/>
              </a:rPr>
              <a:t>Class 6: Mrs Leaf</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a:extLst>
              <a:ext uri="{FF2B5EF4-FFF2-40B4-BE49-F238E27FC236}">
                <a16:creationId xmlns:a16="http://schemas.microsoft.com/office/drawing/2014/main" id="{AD934762-616B-DACA-31D7-D5B9DC1757A3}"/>
              </a:ext>
            </a:extLst>
          </p:cNvPr>
          <p:cNvSpPr>
            <a:spLocks noGrp="1"/>
          </p:cNvSpPr>
          <p:nvPr>
            <p:ph idx="1"/>
          </p:nvPr>
        </p:nvSpPr>
        <p:spPr>
          <a:xfrm>
            <a:off x="323850" y="981075"/>
            <a:ext cx="7200900" cy="4241800"/>
          </a:xfrm>
        </p:spPr>
        <p:txBody>
          <a:bodyPr/>
          <a:lstStyle/>
          <a:p>
            <a:pPr marL="0" indent="0" eaLnBrk="1" hangingPunct="1">
              <a:buFont typeface="Wingdings 3" panose="05040102010807070707" pitchFamily="18" charset="2"/>
              <a:buNone/>
              <a:defRPr/>
            </a:pPr>
            <a:endParaRPr lang="en-GB" altLang="en-US" sz="2000" dirty="0">
              <a:solidFill>
                <a:schemeClr val="tx1"/>
              </a:solidFill>
            </a:endParaRPr>
          </a:p>
          <a:p>
            <a:pPr marL="0" indent="0" eaLnBrk="1" hangingPunct="1">
              <a:buFont typeface="Wingdings 3" panose="05040102010807070707" pitchFamily="18" charset="2"/>
              <a:buNone/>
              <a:defRPr/>
            </a:pPr>
            <a:r>
              <a:rPr lang="en-GB" altLang="en-US" sz="2000" dirty="0">
                <a:solidFill>
                  <a:schemeClr val="tx1"/>
                </a:solidFill>
                <a:latin typeface="Twinkl Cursive Unlooped" panose="02000000000000000000" pitchFamily="2" charset="0"/>
              </a:rPr>
              <a:t>In PE we focus on developing different skills, such as ball skills, gymnastics and dance movements where they will learn to control objects, apparatus and themselves physically in a variety of ways. </a:t>
            </a:r>
          </a:p>
          <a:p>
            <a:pPr marL="0" indent="0" eaLnBrk="1" hangingPunct="1">
              <a:buFont typeface="Wingdings 3" panose="05040102010807070707" pitchFamily="18" charset="2"/>
              <a:buNone/>
              <a:defRPr/>
            </a:pPr>
            <a:endParaRPr lang="en-GB" altLang="en-US" sz="2000" dirty="0">
              <a:solidFill>
                <a:schemeClr val="tx1"/>
              </a:solidFill>
              <a:latin typeface="Twinkl Cursive Unlooped" panose="02000000000000000000" pitchFamily="2" charset="0"/>
            </a:endParaRPr>
          </a:p>
          <a:p>
            <a:pPr marL="0" indent="0" eaLnBrk="1" hangingPunct="1">
              <a:buFont typeface="Wingdings 3" panose="05040102010807070707" pitchFamily="18" charset="2"/>
              <a:buNone/>
              <a:defRPr/>
            </a:pPr>
            <a:r>
              <a:rPr lang="en-GB" altLang="en-US" sz="2000" dirty="0">
                <a:solidFill>
                  <a:schemeClr val="tx1"/>
                </a:solidFill>
                <a:latin typeface="Twinkl Cursive Unlooped" panose="02000000000000000000" pitchFamily="2" charset="0"/>
              </a:rPr>
              <a:t>Children will also learn a number of team sports, learning about co-operation and fair play.  During Year 2 children experience progressively more difficult tasks and attempt an increasing range of activities</a:t>
            </a:r>
            <a:r>
              <a:rPr lang="en-GB" altLang="en-US" sz="2400" dirty="0">
                <a:solidFill>
                  <a:schemeClr val="tx1"/>
                </a:solidFill>
                <a:latin typeface="Twinkl Cursive Unlooped" panose="02000000000000000000" pitchFamily="2" charset="0"/>
              </a:rPr>
              <a:t>.</a:t>
            </a:r>
          </a:p>
          <a:p>
            <a:pPr eaLnBrk="1" hangingPunct="1">
              <a:buFont typeface="Wingdings 3" pitchFamily="2" charset="2"/>
              <a:buChar char=""/>
              <a:defRPr/>
            </a:pPr>
            <a:endParaRPr lang="en-GB" altLang="en-US" sz="2000" dirty="0">
              <a:solidFill>
                <a:schemeClr val="tx1"/>
              </a:solidFill>
              <a:latin typeface="Twinkl Cursive Unlooped" panose="02000000000000000000" pitchFamily="2" charset="0"/>
            </a:endParaRPr>
          </a:p>
        </p:txBody>
      </p:sp>
      <p:sp>
        <p:nvSpPr>
          <p:cNvPr id="40963" name="Rectangle 2">
            <a:extLst>
              <a:ext uri="{FF2B5EF4-FFF2-40B4-BE49-F238E27FC236}">
                <a16:creationId xmlns:a16="http://schemas.microsoft.com/office/drawing/2014/main" id="{15E847D1-2604-0AB1-E23F-D69D48033633}"/>
              </a:ext>
            </a:extLst>
          </p:cNvPr>
          <p:cNvSpPr>
            <a:spLocks noGrp="1"/>
          </p:cNvSpPr>
          <p:nvPr>
            <p:ph type="title"/>
          </p:nvPr>
        </p:nvSpPr>
        <p:spPr>
          <a:xfrm>
            <a:off x="323850" y="225425"/>
            <a:ext cx="6870700" cy="1116013"/>
          </a:xfrm>
        </p:spPr>
        <p:txBody>
          <a:bodyPr/>
          <a:lstStyle/>
          <a:p>
            <a:pPr algn="ctr" eaLnBrk="1" hangingPunct="1"/>
            <a:r>
              <a:rPr lang="en-GB" altLang="en-US" b="1" u="sng">
                <a:solidFill>
                  <a:schemeClr val="tx1"/>
                </a:solidFill>
                <a:latin typeface="Twinkl Cursive Unlooped" pitchFamily="2" charset="0"/>
              </a:rPr>
              <a:t>PE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1C4ED4E-4773-9922-9A15-840CF8FF38A9}"/>
              </a:ext>
            </a:extLst>
          </p:cNvPr>
          <p:cNvSpPr>
            <a:spLocks noGrp="1"/>
          </p:cNvSpPr>
          <p:nvPr>
            <p:ph type="title"/>
          </p:nvPr>
        </p:nvSpPr>
        <p:spPr/>
        <p:txBody>
          <a:bodyPr/>
          <a:lstStyle/>
          <a:p>
            <a:pPr eaLnBrk="1" hangingPunct="1"/>
            <a:r>
              <a:rPr lang="en-GB" altLang="en-US">
                <a:solidFill>
                  <a:schemeClr val="tx1"/>
                </a:solidFill>
                <a:latin typeface="Twinkl Cursive Unlooped" pitchFamily="2" charset="0"/>
              </a:rPr>
              <a:t>PE </a:t>
            </a:r>
          </a:p>
        </p:txBody>
      </p:sp>
      <p:sp>
        <p:nvSpPr>
          <p:cNvPr id="44035" name="Content Placeholder 2">
            <a:extLst>
              <a:ext uri="{FF2B5EF4-FFF2-40B4-BE49-F238E27FC236}">
                <a16:creationId xmlns:a16="http://schemas.microsoft.com/office/drawing/2014/main" id="{B341C111-737F-B423-398B-547F79B7645D}"/>
              </a:ext>
            </a:extLst>
          </p:cNvPr>
          <p:cNvSpPr>
            <a:spLocks noGrp="1"/>
          </p:cNvSpPr>
          <p:nvPr>
            <p:ph idx="1"/>
          </p:nvPr>
        </p:nvSpPr>
        <p:spPr>
          <a:xfrm>
            <a:off x="468313" y="1628775"/>
            <a:ext cx="7127875" cy="4895850"/>
          </a:xfrm>
        </p:spPr>
        <p:txBody>
          <a:bodyPr/>
          <a:lstStyle/>
          <a:p>
            <a:pPr eaLnBrk="1" hangingPunct="1">
              <a:defRPr/>
            </a:pPr>
            <a:r>
              <a:rPr lang="en-GB" altLang="en-US" sz="2400" dirty="0">
                <a:solidFill>
                  <a:schemeClr val="tx1"/>
                </a:solidFill>
                <a:latin typeface="Twinkl Cursive Unlooped"/>
              </a:rPr>
              <a:t>We love to be active both in class and out. Please make sure that your child is wearing suitable shoes for our PE sessions.</a:t>
            </a:r>
          </a:p>
          <a:p>
            <a:pPr eaLnBrk="1" hangingPunct="1">
              <a:defRPr/>
            </a:pPr>
            <a:r>
              <a:rPr lang="en-GB" altLang="en-US" sz="2400" dirty="0">
                <a:solidFill>
                  <a:schemeClr val="tx1"/>
                </a:solidFill>
                <a:latin typeface="Twinkl Cursive Unlooped"/>
              </a:rPr>
              <a:t>Long hair tied up and all jewellery removed</a:t>
            </a:r>
          </a:p>
          <a:p>
            <a:pPr marL="0" indent="0" eaLnBrk="1" hangingPunct="1">
              <a:buFont typeface="Wingdings 3" panose="05040102010807070707" pitchFamily="18" charset="2"/>
              <a:buNone/>
              <a:defRPr/>
            </a:pPr>
            <a:r>
              <a:rPr lang="en-GB" altLang="en-US" sz="2400" dirty="0">
                <a:solidFill>
                  <a:schemeClr val="tx1"/>
                </a:solidFill>
                <a:latin typeface="Twinkl Cursive Unlooped" panose="02000000000000000000" pitchFamily="2" charset="0"/>
              </a:rPr>
              <a:t> </a:t>
            </a:r>
          </a:p>
          <a:p>
            <a:pPr eaLnBrk="1" hangingPunct="1">
              <a:defRPr/>
            </a:pPr>
            <a:r>
              <a:rPr lang="en-GB" altLang="en-US" sz="2400" dirty="0">
                <a:solidFill>
                  <a:schemeClr val="tx1"/>
                </a:solidFill>
                <a:latin typeface="Twinkl Cursive Unlooped" panose="02000000000000000000" pitchFamily="2" charset="0"/>
              </a:rPr>
              <a:t>PE days will be: </a:t>
            </a:r>
          </a:p>
          <a:p>
            <a:pPr lvl="1" eaLnBrk="1" hangingPunct="1">
              <a:defRPr/>
            </a:pPr>
            <a:r>
              <a:rPr lang="en-GB" altLang="en-US" sz="2000" dirty="0">
                <a:solidFill>
                  <a:schemeClr val="tx1"/>
                </a:solidFill>
                <a:highlight>
                  <a:srgbClr val="FFFF00"/>
                </a:highlight>
                <a:latin typeface="Twinkl Cursive Unlooped"/>
              </a:rPr>
              <a:t>Class 5 Tuesday and Thursday</a:t>
            </a:r>
          </a:p>
          <a:p>
            <a:pPr lvl="1" eaLnBrk="1" hangingPunct="1">
              <a:defRPr/>
            </a:pPr>
            <a:r>
              <a:rPr lang="en-GB" altLang="en-US" sz="2000" dirty="0">
                <a:solidFill>
                  <a:schemeClr val="tx1"/>
                </a:solidFill>
                <a:highlight>
                  <a:srgbClr val="FFFF00"/>
                </a:highlight>
                <a:latin typeface="Twinkl Cursive Unlooped"/>
              </a:rPr>
              <a:t>Class 6 Monday and Tuesday</a:t>
            </a:r>
            <a:endParaRPr lang="en-GB" altLang="en-US" sz="2000" dirty="0">
              <a:solidFill>
                <a:schemeClr val="tx1"/>
              </a:solidFill>
              <a:highlight>
                <a:srgbClr val="FFFF00"/>
              </a:highlight>
              <a:latin typeface="Twinkl Cursive Unlooped" panose="02000000000000000000" pitchFamily="2" charset="0"/>
            </a:endParaRPr>
          </a:p>
          <a:p>
            <a:pPr lvl="1" eaLnBrk="1" hangingPunct="1">
              <a:defRPr/>
            </a:pPr>
            <a:endParaRPr lang="en-GB" altLang="en-US" sz="2000" dirty="0">
              <a:solidFill>
                <a:schemeClr val="tx1"/>
              </a:solidFill>
              <a:latin typeface="Twinkl Cursive Unlooped" panose="02000000000000000000" pitchFamily="2" charset="0"/>
            </a:endParaRPr>
          </a:p>
          <a:p>
            <a:pPr lvl="1" eaLnBrk="1" hangingPunct="1">
              <a:defRPr/>
            </a:pPr>
            <a:r>
              <a:rPr lang="en-GB" altLang="en-US" sz="2000" dirty="0">
                <a:solidFill>
                  <a:schemeClr val="tx1"/>
                </a:solidFill>
                <a:latin typeface="Twinkl Cursive Unlooped" panose="02000000000000000000" pitchFamily="2" charset="0"/>
              </a:rPr>
              <a:t>They need to come in PE kits on these days.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0548C75-327C-F504-1C1D-E7EF1E6610A8}"/>
              </a:ext>
            </a:extLst>
          </p:cNvPr>
          <p:cNvSpPr>
            <a:spLocks noGrp="1"/>
          </p:cNvSpPr>
          <p:nvPr>
            <p:ph type="title"/>
          </p:nvPr>
        </p:nvSpPr>
        <p:spPr>
          <a:xfrm>
            <a:off x="323850" y="152400"/>
            <a:ext cx="7127875" cy="900113"/>
          </a:xfrm>
        </p:spPr>
        <p:txBody>
          <a:bodyPr/>
          <a:lstStyle/>
          <a:p>
            <a:pPr algn="ctr" eaLnBrk="1" hangingPunct="1"/>
            <a:r>
              <a:rPr lang="en-GB" altLang="en-US" b="1" u="sng" dirty="0">
                <a:solidFill>
                  <a:schemeClr val="tx1"/>
                </a:solidFill>
                <a:latin typeface="Twinkl Cursive Unlooped" pitchFamily="2" charset="0"/>
              </a:rPr>
              <a:t>Science</a:t>
            </a:r>
          </a:p>
        </p:txBody>
      </p:sp>
      <p:sp>
        <p:nvSpPr>
          <p:cNvPr id="43011" name="Content Placeholder 3">
            <a:extLst>
              <a:ext uri="{FF2B5EF4-FFF2-40B4-BE49-F238E27FC236}">
                <a16:creationId xmlns:a16="http://schemas.microsoft.com/office/drawing/2014/main" id="{D1FE826F-332F-61D4-878A-A48BDEB5E1DC}"/>
              </a:ext>
            </a:extLst>
          </p:cNvPr>
          <p:cNvSpPr>
            <a:spLocks noGrp="1"/>
          </p:cNvSpPr>
          <p:nvPr>
            <p:ph idx="1"/>
          </p:nvPr>
        </p:nvSpPr>
        <p:spPr>
          <a:xfrm>
            <a:off x="301057" y="908720"/>
            <a:ext cx="7200900" cy="5400675"/>
          </a:xfrm>
        </p:spPr>
        <p:txBody>
          <a:bodyPr/>
          <a:lstStyle/>
          <a:p>
            <a:pPr marL="0" indent="0" eaLnBrk="1" hangingPunct="1">
              <a:buFont typeface="Wingdings 3" panose="05040102010807070707" pitchFamily="18" charset="2"/>
              <a:buNone/>
            </a:pPr>
            <a:r>
              <a:rPr lang="en-GB" altLang="en-US" sz="2400" dirty="0">
                <a:solidFill>
                  <a:schemeClr val="tx1"/>
                </a:solidFill>
                <a:latin typeface="Twinkl Cursive Unlooped" pitchFamily="2" charset="0"/>
              </a:rPr>
              <a:t>In Year 2, science is an exciting, hands-on subject where children learn to think like scientists. Our sessions are practical and encourage curiosity in the world around us.</a:t>
            </a:r>
          </a:p>
          <a:p>
            <a:pPr marL="0" indent="0" eaLnBrk="1" hangingPunct="1">
              <a:buFont typeface="Wingdings 3" panose="05040102010807070707" pitchFamily="18" charset="2"/>
              <a:buNone/>
            </a:pPr>
            <a:r>
              <a:rPr lang="en-GB" altLang="en-US" sz="2000" dirty="0">
                <a:solidFill>
                  <a:schemeClr val="tx1"/>
                </a:solidFill>
                <a:latin typeface="Twinkl Cursive Unlooped" pitchFamily="2" charset="0"/>
              </a:rPr>
              <a:t>Key areas of learning: </a:t>
            </a:r>
          </a:p>
          <a:p>
            <a:pPr eaLnBrk="1" hangingPunct="1"/>
            <a:r>
              <a:rPr lang="en-GB" altLang="en-US" sz="2000" dirty="0">
                <a:solidFill>
                  <a:schemeClr val="tx1"/>
                </a:solidFill>
                <a:latin typeface="Twinkl Cursive Unlooped" pitchFamily="2" charset="0"/>
              </a:rPr>
              <a:t>Children will learn to be curious and ask questions about the world around them.</a:t>
            </a:r>
          </a:p>
          <a:p>
            <a:pPr eaLnBrk="1" hangingPunct="1"/>
            <a:r>
              <a:rPr lang="en-GB" altLang="en-US" sz="2000" dirty="0">
                <a:solidFill>
                  <a:schemeClr val="tx1"/>
                </a:solidFill>
                <a:latin typeface="Twinkl Cursive Unlooped" pitchFamily="2" charset="0"/>
              </a:rPr>
              <a:t>We explore ideas through simple experiments.</a:t>
            </a:r>
          </a:p>
          <a:p>
            <a:pPr eaLnBrk="1" hangingPunct="1"/>
            <a:r>
              <a:rPr lang="en-GB" altLang="en-US" sz="2000" dirty="0">
                <a:solidFill>
                  <a:schemeClr val="tx1"/>
                </a:solidFill>
                <a:latin typeface="Twinkl Cursive Unlooped" pitchFamily="2" charset="0"/>
              </a:rPr>
              <a:t>Children make predictions, observe carefully, and record what they find out. </a:t>
            </a:r>
          </a:p>
          <a:p>
            <a:pPr eaLnBrk="1" hangingPunct="1"/>
            <a:r>
              <a:rPr lang="en-GB" altLang="en-US" sz="2000" dirty="0">
                <a:solidFill>
                  <a:schemeClr val="tx1"/>
                </a:solidFill>
                <a:latin typeface="Twinkl Cursive Unlooped" pitchFamily="2" charset="0"/>
              </a:rPr>
              <a:t>Pupils learn different ways to collect and show results. </a:t>
            </a:r>
          </a:p>
          <a:p>
            <a:pPr eaLnBrk="1" hangingPunct="1"/>
            <a:r>
              <a:rPr lang="en-GB" altLang="en-US" sz="2000" dirty="0">
                <a:solidFill>
                  <a:schemeClr val="tx1"/>
                </a:solidFill>
                <a:latin typeface="Twinkl Cursive Unlooped" pitchFamily="2" charset="0"/>
              </a:rPr>
              <a:t>We will make links to our school and our local area.</a:t>
            </a:r>
          </a:p>
          <a:p>
            <a:pPr marL="0" indent="0" eaLnBrk="1" hangingPunct="1">
              <a:buNone/>
            </a:pPr>
            <a:r>
              <a:rPr lang="en-GB" altLang="en-US" sz="2400" dirty="0">
                <a:solidFill>
                  <a:schemeClr val="tx1"/>
                </a:solidFill>
                <a:latin typeface="Twinkl Cursive Unlooped" pitchFamily="2" charset="0"/>
              </a:rPr>
              <a:t>Many science topics are explored outdoor through Forest School.</a:t>
            </a:r>
            <a:endParaRPr lang="en-GB" altLang="en-US" sz="2000" dirty="0"/>
          </a:p>
          <a:p>
            <a:pPr marL="0" indent="0" eaLnBrk="1" hangingPunct="1">
              <a:buFont typeface="Wingdings 3" panose="05040102010807070707" pitchFamily="18" charset="2"/>
              <a:buNone/>
            </a:pPr>
            <a:endParaRPr lang="en-GB"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EE60975E-1BED-D3D5-6ED2-8B03668853C2}"/>
              </a:ext>
            </a:extLst>
          </p:cNvPr>
          <p:cNvSpPr>
            <a:spLocks noGrp="1"/>
          </p:cNvSpPr>
          <p:nvPr>
            <p:ph type="title"/>
          </p:nvPr>
        </p:nvSpPr>
        <p:spPr>
          <a:xfrm>
            <a:off x="390525" y="115888"/>
            <a:ext cx="6562725" cy="1143000"/>
          </a:xfrm>
        </p:spPr>
        <p:txBody>
          <a:bodyPr rtlCol="0">
            <a:normAutofit fontScale="90000"/>
          </a:bodyPr>
          <a:lstStyle/>
          <a:p>
            <a:pPr eaLnBrk="1" fontAlgn="auto" hangingPunct="1">
              <a:spcAft>
                <a:spcPts val="0"/>
              </a:spcAft>
              <a:defRPr/>
            </a:pPr>
            <a:br>
              <a:rPr lang="en-GB" altLang="en-US" sz="3200" dirty="0">
                <a:solidFill>
                  <a:schemeClr val="tx1"/>
                </a:solidFill>
                <a:latin typeface="Comic Sans MS" panose="030F0702030302020204" pitchFamily="66" charset="0"/>
              </a:rPr>
            </a:br>
            <a:br>
              <a:rPr lang="en-GB" altLang="en-US" sz="3200" dirty="0">
                <a:solidFill>
                  <a:schemeClr val="tx1"/>
                </a:solidFill>
                <a:latin typeface="Comic Sans MS" panose="030F0702030302020204" pitchFamily="66" charset="0"/>
              </a:rPr>
            </a:br>
            <a:endParaRPr lang="en-GB" altLang="en-US" sz="3200" dirty="0">
              <a:solidFill>
                <a:schemeClr val="tx1"/>
              </a:solidFill>
              <a:latin typeface="+mn-lt"/>
            </a:endParaRPr>
          </a:p>
        </p:txBody>
      </p:sp>
      <p:sp>
        <p:nvSpPr>
          <p:cNvPr id="44035" name="Rectangle 2">
            <a:extLst>
              <a:ext uri="{FF2B5EF4-FFF2-40B4-BE49-F238E27FC236}">
                <a16:creationId xmlns:a16="http://schemas.microsoft.com/office/drawing/2014/main" id="{F17A8C8F-B0C3-CB64-896B-5ACFEBEA3034}"/>
              </a:ext>
            </a:extLst>
          </p:cNvPr>
          <p:cNvSpPr txBox="1">
            <a:spLocks/>
          </p:cNvSpPr>
          <p:nvPr/>
        </p:nvSpPr>
        <p:spPr bwMode="auto">
          <a:xfrm>
            <a:off x="685800" y="15240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Theme weeks</a:t>
            </a:r>
          </a:p>
        </p:txBody>
      </p:sp>
      <p:sp>
        <p:nvSpPr>
          <p:cNvPr id="2" name="Content Placeholder 1">
            <a:extLst>
              <a:ext uri="{FF2B5EF4-FFF2-40B4-BE49-F238E27FC236}">
                <a16:creationId xmlns:a16="http://schemas.microsoft.com/office/drawing/2014/main" id="{B638BD8B-C3C3-DC7F-9C7C-BBA4E35F5A40}"/>
              </a:ext>
            </a:extLst>
          </p:cNvPr>
          <p:cNvSpPr>
            <a:spLocks noGrp="1"/>
          </p:cNvSpPr>
          <p:nvPr>
            <p:ph idx="1"/>
          </p:nvPr>
        </p:nvSpPr>
        <p:spPr>
          <a:xfrm>
            <a:off x="250825" y="908050"/>
            <a:ext cx="6913563" cy="5329238"/>
          </a:xfrm>
        </p:spPr>
        <p:txBody>
          <a:bodyPr/>
          <a:lstStyle/>
          <a:p>
            <a:pPr marL="0" indent="0">
              <a:buFont typeface="Wingdings 3" panose="05040102010807070707" pitchFamily="18" charset="2"/>
              <a:buNone/>
              <a:defRPr/>
            </a:pPr>
            <a:r>
              <a:rPr lang="en-GB" altLang="en-US" sz="2000" dirty="0">
                <a:solidFill>
                  <a:schemeClr val="tx1"/>
                </a:solidFill>
                <a:latin typeface="Twinkl Cursive Unlooped" panose="02000000000000000000" pitchFamily="2" charset="0"/>
              </a:rPr>
              <a:t>Each term we have at least one theme week to support and embed learning for certain subjects. </a:t>
            </a:r>
            <a:br>
              <a:rPr lang="en-GB" altLang="en-US" sz="2000" dirty="0">
                <a:solidFill>
                  <a:schemeClr val="tx1"/>
                </a:solidFill>
                <a:latin typeface="Twinkl Cursive Unlooped" panose="02000000000000000000" pitchFamily="2" charset="0"/>
              </a:rPr>
            </a:br>
            <a:endParaRPr lang="en-GB" altLang="en-US" sz="2000"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GB" altLang="en-US" sz="2000" dirty="0">
                <a:solidFill>
                  <a:schemeClr val="tx1"/>
                </a:solidFill>
                <a:latin typeface="Twinkl Cursive Unlooped" panose="02000000000000000000" pitchFamily="2" charset="0"/>
              </a:rPr>
              <a:t>This year the children took part in: </a:t>
            </a:r>
            <a:br>
              <a:rPr lang="en-GB" altLang="en-US" sz="2000" dirty="0">
                <a:solidFill>
                  <a:schemeClr val="tx1"/>
                </a:solidFill>
                <a:latin typeface="Twinkl Cursive Unlooped" panose="02000000000000000000" pitchFamily="2" charset="0"/>
              </a:rPr>
            </a:br>
            <a:endParaRPr lang="en-GB" altLang="en-US" sz="2000" dirty="0">
              <a:solidFill>
                <a:schemeClr val="tx1"/>
              </a:solidFill>
              <a:latin typeface="Twinkl Cursive Unlooped" panose="02000000000000000000" pitchFamily="2" charset="0"/>
            </a:endParaRPr>
          </a:p>
          <a:p>
            <a:pPr>
              <a:defRPr/>
            </a:pPr>
            <a:r>
              <a:rPr lang="en-GB" altLang="en-US" sz="2000" b="1" dirty="0">
                <a:solidFill>
                  <a:schemeClr val="tx1"/>
                </a:solidFill>
                <a:latin typeface="Twinkl Cursive Unlooped" panose="02000000000000000000" pitchFamily="2" charset="0"/>
              </a:rPr>
              <a:t>Enterprise week – </a:t>
            </a:r>
            <a:r>
              <a:rPr lang="en-GB" altLang="en-US" sz="2000" dirty="0">
                <a:solidFill>
                  <a:schemeClr val="tx1"/>
                </a:solidFill>
                <a:latin typeface="Twinkl Cursive Unlooped" panose="02000000000000000000" pitchFamily="2" charset="0"/>
              </a:rPr>
              <a:t>children made their own art work and Christmas decoration to sell at the Christmas Fair.</a:t>
            </a:r>
          </a:p>
          <a:p>
            <a:pPr>
              <a:defRPr/>
            </a:pPr>
            <a:r>
              <a:rPr lang="en-GB" altLang="en-US" sz="2000" b="1" dirty="0">
                <a:solidFill>
                  <a:schemeClr val="tx1"/>
                </a:solidFill>
                <a:latin typeface="Twinkl Cursive Unlooped" panose="02000000000000000000" pitchFamily="2" charset="0"/>
              </a:rPr>
              <a:t>DT Week – </a:t>
            </a:r>
            <a:r>
              <a:rPr lang="en-GB" altLang="en-US" sz="2000" dirty="0">
                <a:solidFill>
                  <a:schemeClr val="tx1"/>
                </a:solidFill>
                <a:latin typeface="Twinkl Cursive Unlooped" panose="02000000000000000000" pitchFamily="2" charset="0"/>
              </a:rPr>
              <a:t>developing design skills and creating moving puppets.</a:t>
            </a:r>
          </a:p>
          <a:p>
            <a:pPr>
              <a:defRPr/>
            </a:pPr>
            <a:r>
              <a:rPr lang="en-GB" altLang="en-US" sz="2000" dirty="0">
                <a:solidFill>
                  <a:schemeClr val="tx1"/>
                </a:solidFill>
                <a:latin typeface="Twinkl Cursive Unlooped" panose="02000000000000000000" pitchFamily="2" charset="0"/>
              </a:rPr>
              <a:t>‘</a:t>
            </a:r>
            <a:r>
              <a:rPr lang="en-GB" altLang="en-US" sz="2000" b="1" dirty="0">
                <a:solidFill>
                  <a:schemeClr val="tx1"/>
                </a:solidFill>
                <a:latin typeface="Twinkl Cursive Unlooped" panose="02000000000000000000" pitchFamily="2" charset="0"/>
              </a:rPr>
              <a:t>All About Me</a:t>
            </a:r>
            <a:r>
              <a:rPr lang="en-GB" altLang="en-US" sz="2000" dirty="0">
                <a:solidFill>
                  <a:schemeClr val="tx1"/>
                </a:solidFill>
                <a:latin typeface="Twinkl Cursive Unlooped" panose="02000000000000000000" pitchFamily="2" charset="0"/>
              </a:rPr>
              <a:t>’ PHSE Week </a:t>
            </a:r>
          </a:p>
          <a:p>
            <a:pPr>
              <a:defRPr/>
            </a:pPr>
            <a:r>
              <a:rPr lang="en-GB" altLang="en-US" sz="2000" b="1" dirty="0">
                <a:solidFill>
                  <a:schemeClr val="tx1"/>
                </a:solidFill>
                <a:latin typeface="Twinkl Cursive Unlooped" panose="02000000000000000000" pitchFamily="2" charset="0"/>
              </a:rPr>
              <a:t>Healthy Week </a:t>
            </a:r>
            <a:r>
              <a:rPr lang="en-GB" altLang="en-US" sz="2000" dirty="0">
                <a:solidFill>
                  <a:schemeClr val="tx1"/>
                </a:solidFill>
                <a:latin typeface="Twinkl Cursive Unlooped" panose="02000000000000000000" pitchFamily="2" charset="0"/>
              </a:rPr>
              <a:t>– where the children have the opportunity to take part in different sporting activities. </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Twinkl Cursive Unlooped" panose="02000000000000000000" pitchFamily="2" charset="0"/>
              </a:rPr>
            </a:br>
            <a:endParaRPr lang="en-GB" sz="2000" dirty="0">
              <a:latin typeface="Twinkl Cursive Unlooped" panose="02000000000000000000" pitchFamily="2"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ABBA954-AE62-0717-CFE9-087610CD4BC3}"/>
              </a:ext>
            </a:extLst>
          </p:cNvPr>
          <p:cNvSpPr>
            <a:spLocks noGrp="1"/>
          </p:cNvSpPr>
          <p:nvPr>
            <p:ph type="ctrTitle"/>
          </p:nvPr>
        </p:nvSpPr>
        <p:spPr>
          <a:xfrm>
            <a:off x="539750" y="3905250"/>
            <a:ext cx="6777038" cy="2260600"/>
          </a:xfrm>
        </p:spPr>
        <p:txBody>
          <a:bodyPr/>
          <a:lstStyle/>
          <a:p>
            <a:pPr algn="ctr" eaLnBrk="1" hangingPunct="1"/>
            <a:r>
              <a:rPr lang="en-GB" altLang="en-US" sz="2000">
                <a:solidFill>
                  <a:schemeClr val="tx1"/>
                </a:solidFill>
                <a:latin typeface="Twinkl Cursive Unlooped" pitchFamily="2" charset="0"/>
              </a:rPr>
              <a:t>Forest School is a big part of our learning during the Autumn term. </a:t>
            </a:r>
            <a:br>
              <a:rPr lang="en-GB" altLang="en-US" sz="2000">
                <a:solidFill>
                  <a:schemeClr val="tx1"/>
                </a:solidFill>
                <a:latin typeface="Twinkl Cursive Unlooped" pitchFamily="2" charset="0"/>
              </a:rPr>
            </a:br>
            <a:br>
              <a:rPr lang="en-GB" altLang="en-US" sz="2000">
                <a:solidFill>
                  <a:schemeClr val="tx1"/>
                </a:solidFill>
                <a:latin typeface="Twinkl Cursive Unlooped" pitchFamily="2" charset="0"/>
              </a:rPr>
            </a:br>
            <a:r>
              <a:rPr lang="en-GB" altLang="en-US" sz="2000">
                <a:solidFill>
                  <a:schemeClr val="tx1"/>
                </a:solidFill>
                <a:latin typeface="Twinkl Cursive Unlooped" pitchFamily="2" charset="0"/>
              </a:rPr>
              <a:t>The children will build on the skills they have developed through Forest School in Foundation and Year 1 as well as being given more independence. </a:t>
            </a:r>
            <a:br>
              <a:rPr lang="en-GB" altLang="en-US" sz="2000">
                <a:solidFill>
                  <a:schemeClr val="tx1"/>
                </a:solidFill>
                <a:latin typeface="Twinkl Cursive Unlooped" pitchFamily="2" charset="0"/>
              </a:rPr>
            </a:br>
            <a:br>
              <a:rPr lang="en-GB" altLang="en-US" sz="2000">
                <a:solidFill>
                  <a:schemeClr val="tx1"/>
                </a:solidFill>
                <a:latin typeface="Twinkl Cursive Unlooped" pitchFamily="2" charset="0"/>
              </a:rPr>
            </a:br>
            <a:r>
              <a:rPr lang="en-GB" altLang="en-US" sz="2000">
                <a:solidFill>
                  <a:schemeClr val="tx1"/>
                </a:solidFill>
                <a:latin typeface="Twinkl Cursive Unlooped" pitchFamily="2" charset="0"/>
              </a:rPr>
              <a:t>Some learning will be focused around our theme whist some will be specific to the outdoor setting. Forest School learning focuses on key Science, Art and D&amp;T skills. Children will learn to work in a team and problem solve.</a:t>
            </a:r>
            <a:br>
              <a:rPr lang="en-GB" altLang="en-US" sz="2800">
                <a:solidFill>
                  <a:schemeClr val="tx1"/>
                </a:solidFill>
                <a:latin typeface="Twinkl Cursive Unlooped" pitchFamily="2" charset="0"/>
              </a:rPr>
            </a:br>
            <a:endParaRPr lang="en-GB" altLang="en-US" sz="2800">
              <a:solidFill>
                <a:schemeClr val="tx1"/>
              </a:solidFill>
              <a:latin typeface="Twinkl Cursive Unlooped" pitchFamily="2" charset="0"/>
            </a:endParaRPr>
          </a:p>
        </p:txBody>
      </p:sp>
      <p:sp>
        <p:nvSpPr>
          <p:cNvPr id="45059" name="Rectangle 2">
            <a:extLst>
              <a:ext uri="{FF2B5EF4-FFF2-40B4-BE49-F238E27FC236}">
                <a16:creationId xmlns:a16="http://schemas.microsoft.com/office/drawing/2014/main" id="{E9E0CDB5-5A3A-EA10-6AB0-0F5FE0314D8A}"/>
              </a:ext>
            </a:extLst>
          </p:cNvPr>
          <p:cNvSpPr txBox="1">
            <a:spLocks/>
          </p:cNvSpPr>
          <p:nvPr/>
        </p:nvSpPr>
        <p:spPr bwMode="auto">
          <a:xfrm>
            <a:off x="250825" y="26035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Forest School</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D62F745-C266-C55D-2B7B-EA6B52771A5E}"/>
              </a:ext>
            </a:extLst>
          </p:cNvPr>
          <p:cNvSpPr>
            <a:spLocks noGrp="1"/>
          </p:cNvSpPr>
          <p:nvPr>
            <p:ph type="title"/>
          </p:nvPr>
        </p:nvSpPr>
        <p:spPr>
          <a:xfrm>
            <a:off x="609600" y="609600"/>
            <a:ext cx="6348413" cy="1320800"/>
          </a:xfrm>
        </p:spPr>
        <p:txBody>
          <a:bodyPr/>
          <a:lstStyle/>
          <a:p>
            <a:pPr eaLnBrk="1" hangingPunct="1"/>
            <a:r>
              <a:rPr lang="en-US" altLang="en-US">
                <a:solidFill>
                  <a:schemeClr val="tx1"/>
                </a:solidFill>
                <a:latin typeface="Twinkl Cursive Unlooped" pitchFamily="2" charset="0"/>
              </a:rPr>
              <a:t>Forest School Learning</a:t>
            </a:r>
          </a:p>
        </p:txBody>
      </p:sp>
      <p:pic>
        <p:nvPicPr>
          <p:cNvPr id="46083" name="Content Placeholder 2">
            <a:extLst>
              <a:ext uri="{FF2B5EF4-FFF2-40B4-BE49-F238E27FC236}">
                <a16:creationId xmlns:a16="http://schemas.microsoft.com/office/drawing/2014/main" id="{026C99DC-1EFF-72D2-0925-0CAFD05FF6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295525"/>
            <a:ext cx="3349625" cy="3349625"/>
          </a:xfrm>
        </p:spPr>
      </p:pic>
      <p:pic>
        <p:nvPicPr>
          <p:cNvPr id="46084" name="Content Placeholder 4">
            <a:extLst>
              <a:ext uri="{FF2B5EF4-FFF2-40B4-BE49-F238E27FC236}">
                <a16:creationId xmlns:a16="http://schemas.microsoft.com/office/drawing/2014/main" id="{1328457E-3C5B-EE28-7B72-6462FD7FA55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295525"/>
            <a:ext cx="3351212" cy="3351213"/>
          </a:xfr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a:extLst>
              <a:ext uri="{FF2B5EF4-FFF2-40B4-BE49-F238E27FC236}">
                <a16:creationId xmlns:a16="http://schemas.microsoft.com/office/drawing/2014/main" id="{ABFF6A11-13CB-8EA7-F4A2-41BB9E4516A3}"/>
              </a:ext>
            </a:extLst>
          </p:cNvPr>
          <p:cNvSpPr>
            <a:spLocks noGrp="1"/>
          </p:cNvSpPr>
          <p:nvPr>
            <p:ph type="title"/>
          </p:nvPr>
        </p:nvSpPr>
        <p:spPr>
          <a:xfrm>
            <a:off x="323850" y="1052513"/>
            <a:ext cx="6696075" cy="4465637"/>
          </a:xfrm>
        </p:spPr>
        <p:txBody>
          <a:bodyPr rtlCol="0">
            <a:normAutofit fontScale="90000"/>
          </a:bodyPr>
          <a:lstStyle/>
          <a:p>
            <a:pPr eaLnBrk="1" fontAlgn="auto" hangingPunct="1">
              <a:spcAft>
                <a:spcPts val="0"/>
              </a:spcAft>
              <a:defRPr/>
            </a:pPr>
            <a:r>
              <a:rPr lang="en-GB" altLang="en-US" sz="2400" dirty="0">
                <a:solidFill>
                  <a:schemeClr val="tx1"/>
                </a:solidFill>
                <a:latin typeface="Twinkl Cursive Unlooped"/>
              </a:rPr>
              <a:t>Home Learning will be sent home weekly on Fridays via Google Classroom with a hand in date the following week (Sunday). </a:t>
            </a:r>
            <a:br>
              <a:rPr lang="en-GB" altLang="en-US" sz="2400" dirty="0">
                <a:latin typeface="Twinkl Cursive Unlooped" panose="02000000000000000000" pitchFamily="2" charset="0"/>
              </a:rPr>
            </a:br>
            <a:br>
              <a:rPr lang="en-GB" altLang="en-US" sz="2400" dirty="0">
                <a:latin typeface="Twinkl Cursive Unlooped" panose="02000000000000000000" pitchFamily="2" charset="0"/>
              </a:rPr>
            </a:br>
            <a:r>
              <a:rPr lang="en-GB" altLang="en-US" sz="2400" dirty="0">
                <a:solidFill>
                  <a:schemeClr val="tx1"/>
                </a:solidFill>
                <a:latin typeface="Twinkl Cursive Unlooped"/>
              </a:rPr>
              <a:t>Children will have </a:t>
            </a:r>
            <a:r>
              <a:rPr lang="en-GB" altLang="en-US" sz="2400" b="1" dirty="0">
                <a:solidFill>
                  <a:schemeClr val="tx1"/>
                </a:solidFill>
                <a:latin typeface="Twinkl Cursive Unlooped"/>
              </a:rPr>
              <a:t>home learning books </a:t>
            </a:r>
            <a:r>
              <a:rPr lang="en-GB" altLang="en-US" sz="2400" dirty="0">
                <a:solidFill>
                  <a:schemeClr val="tx1"/>
                </a:solidFill>
                <a:latin typeface="Twinkl Cursive Unlooped"/>
              </a:rPr>
              <a:t>that they should use to record their home learning. This can be uploaded as a picture to Google Classroom or handed in each </a:t>
            </a:r>
            <a:r>
              <a:rPr lang="en-GB" altLang="en-US" sz="2400" b="1" dirty="0">
                <a:solidFill>
                  <a:schemeClr val="tx1"/>
                </a:solidFill>
                <a:latin typeface="Twinkl Cursive Unlooped"/>
              </a:rPr>
              <a:t>Monday</a:t>
            </a:r>
            <a:r>
              <a:rPr lang="en-GB" altLang="en-US" sz="2400" dirty="0">
                <a:solidFill>
                  <a:schemeClr val="tx1"/>
                </a:solidFill>
                <a:latin typeface="Twinkl Cursive Unlooped"/>
              </a:rPr>
              <a:t>. </a:t>
            </a:r>
            <a:br>
              <a:rPr lang="en-GB" altLang="en-US" sz="2400" dirty="0">
                <a:latin typeface="Twinkl Cursive Unlooped" panose="02000000000000000000" pitchFamily="2" charset="0"/>
              </a:rPr>
            </a:br>
            <a:br>
              <a:rPr lang="en-GB" altLang="en-US" sz="2400" dirty="0">
                <a:latin typeface="Twinkl Cursive Unlooped" panose="02000000000000000000" pitchFamily="2" charset="0"/>
              </a:rPr>
            </a:br>
            <a:r>
              <a:rPr lang="en-GB" altLang="en-US" sz="2400" dirty="0">
                <a:solidFill>
                  <a:schemeClr val="tx1"/>
                </a:solidFill>
                <a:latin typeface="Twinkl Cursive Unlooped"/>
              </a:rPr>
              <a:t>Home learning is made up of weekly Maths and Spelling. </a:t>
            </a:r>
            <a:br>
              <a:rPr lang="en-GB" altLang="en-US" sz="2400" dirty="0">
                <a:solidFill>
                  <a:schemeClr val="tx1"/>
                </a:solidFill>
                <a:latin typeface="+mn-lt"/>
              </a:rPr>
            </a:br>
            <a:br>
              <a:rPr lang="en-GB" altLang="en-US" sz="2400" dirty="0">
                <a:solidFill>
                  <a:schemeClr val="tx1"/>
                </a:solidFill>
                <a:latin typeface="+mn-lt"/>
              </a:rPr>
            </a:br>
            <a:endParaRPr lang="en-GB" altLang="en-US" sz="2400" dirty="0">
              <a:solidFill>
                <a:schemeClr val="tx1"/>
              </a:solidFill>
              <a:latin typeface="+mn-lt"/>
            </a:endParaRPr>
          </a:p>
        </p:txBody>
      </p:sp>
      <p:sp>
        <p:nvSpPr>
          <p:cNvPr id="47107" name="Rectangle 2">
            <a:extLst>
              <a:ext uri="{FF2B5EF4-FFF2-40B4-BE49-F238E27FC236}">
                <a16:creationId xmlns:a16="http://schemas.microsoft.com/office/drawing/2014/main" id="{E5917EAD-CF18-A7AD-7E94-CF2D3B171266}"/>
              </a:ext>
            </a:extLst>
          </p:cNvPr>
          <p:cNvSpPr txBox="1">
            <a:spLocks/>
          </p:cNvSpPr>
          <p:nvPr/>
        </p:nvSpPr>
        <p:spPr bwMode="auto">
          <a:xfrm>
            <a:off x="323850" y="15240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Home Learning</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DCFED-0644-4E9A-9FFA-49BAC782DF9D}"/>
              </a:ext>
            </a:extLst>
          </p:cNvPr>
          <p:cNvPicPr>
            <a:picLocks noChangeAspect="1"/>
          </p:cNvPicPr>
          <p:nvPr/>
        </p:nvPicPr>
        <p:blipFill>
          <a:blip r:embed="rId2"/>
          <a:stretch>
            <a:fillRect/>
          </a:stretch>
        </p:blipFill>
        <p:spPr>
          <a:xfrm>
            <a:off x="4580488" y="942505"/>
            <a:ext cx="3930391" cy="4988843"/>
          </a:xfrm>
          <a:prstGeom prst="rect">
            <a:avLst/>
          </a:prstGeom>
        </p:spPr>
      </p:pic>
      <p:pic>
        <p:nvPicPr>
          <p:cNvPr id="5" name="Picture 4">
            <a:extLst>
              <a:ext uri="{FF2B5EF4-FFF2-40B4-BE49-F238E27FC236}">
                <a16:creationId xmlns:a16="http://schemas.microsoft.com/office/drawing/2014/main" id="{06C7F5BB-D02A-4296-8643-335C020337EF}"/>
              </a:ext>
            </a:extLst>
          </p:cNvPr>
          <p:cNvPicPr>
            <a:picLocks noChangeAspect="1"/>
          </p:cNvPicPr>
          <p:nvPr/>
        </p:nvPicPr>
        <p:blipFill>
          <a:blip r:embed="rId3"/>
          <a:stretch>
            <a:fillRect/>
          </a:stretch>
        </p:blipFill>
        <p:spPr>
          <a:xfrm>
            <a:off x="341576" y="908720"/>
            <a:ext cx="3930391" cy="49888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BB73-E94A-F0AA-EE34-D1EDAD9A6874}"/>
              </a:ext>
            </a:extLst>
          </p:cNvPr>
          <p:cNvSpPr>
            <a:spLocks noGrp="1"/>
          </p:cNvSpPr>
          <p:nvPr>
            <p:ph type="title"/>
          </p:nvPr>
        </p:nvSpPr>
        <p:spPr>
          <a:xfrm>
            <a:off x="457200" y="908050"/>
            <a:ext cx="6778625" cy="1930400"/>
          </a:xfrm>
        </p:spPr>
        <p:txBody>
          <a:bodyPr rtlCol="0">
            <a:normAutofit fontScale="90000"/>
          </a:bodyPr>
          <a:lstStyle/>
          <a:p>
            <a:pPr eaLnBrk="1" fontAlgn="auto" hangingPunct="1">
              <a:spcAft>
                <a:spcPts val="0"/>
              </a:spcAft>
              <a:defRPr/>
            </a:pPr>
            <a:r>
              <a:rPr lang="en-GB" sz="2700" dirty="0">
                <a:solidFill>
                  <a:schemeClr val="tx1"/>
                </a:solidFill>
                <a:latin typeface="Twinkl Cursive Unlooped" panose="02000000000000000000" pitchFamily="2" charset="0"/>
              </a:rPr>
              <a:t>Our educational visits are lots of fun. </a:t>
            </a:r>
            <a:br>
              <a:rPr lang="en-GB" sz="2700" dirty="0">
                <a:solidFill>
                  <a:schemeClr val="tx1"/>
                </a:solidFill>
                <a:latin typeface="Twinkl Cursive Unlooped" panose="02000000000000000000" pitchFamily="2" charset="0"/>
              </a:rPr>
            </a:br>
            <a:r>
              <a:rPr lang="en-GB" sz="2700" dirty="0">
                <a:solidFill>
                  <a:schemeClr val="tx1"/>
                </a:solidFill>
                <a:latin typeface="Twinkl Cursive Unlooped" panose="02000000000000000000" pitchFamily="2" charset="0"/>
              </a:rPr>
              <a:t>We love learning from first hand experiences.</a:t>
            </a:r>
            <a:br>
              <a:rPr lang="en-GB" sz="2700" dirty="0">
                <a:solidFill>
                  <a:schemeClr val="tx1"/>
                </a:solidFill>
                <a:latin typeface="Twinkl Cursive Unlooped" panose="02000000000000000000" pitchFamily="2" charset="0"/>
              </a:rPr>
            </a:br>
            <a:br>
              <a:rPr lang="en-GB" sz="2700" dirty="0">
                <a:solidFill>
                  <a:schemeClr val="tx1"/>
                </a:solidFill>
                <a:latin typeface="Twinkl Cursive Unlooped" panose="02000000000000000000" pitchFamily="2" charset="0"/>
              </a:rPr>
            </a:br>
            <a:r>
              <a:rPr lang="en-GB" altLang="en-US" sz="2700" dirty="0">
                <a:solidFill>
                  <a:schemeClr val="tx1"/>
                </a:solidFill>
                <a:latin typeface="Twinkl Cursive Unlooped" panose="02000000000000000000" pitchFamily="2" charset="0"/>
              </a:rPr>
              <a:t>In the Autumn term we have booked to visit the </a:t>
            </a:r>
            <a:r>
              <a:rPr lang="en-GB" altLang="en-US" sz="2700" b="1" dirty="0">
                <a:solidFill>
                  <a:schemeClr val="tx1"/>
                </a:solidFill>
                <a:latin typeface="Twinkl Cursive Unlooped" panose="02000000000000000000" pitchFamily="2" charset="0"/>
              </a:rPr>
              <a:t>Crucible</a:t>
            </a:r>
            <a:r>
              <a:rPr lang="en-GB" altLang="en-US" sz="2700" dirty="0">
                <a:solidFill>
                  <a:schemeClr val="tx1"/>
                </a:solidFill>
                <a:latin typeface="Twinkl Cursive Unlooped" panose="02000000000000000000" pitchFamily="2" charset="0"/>
              </a:rPr>
              <a:t> to see a live performance with Music in the Round.</a:t>
            </a:r>
            <a:br>
              <a:rPr lang="en-GB" altLang="en-US" sz="2700" dirty="0">
                <a:solidFill>
                  <a:schemeClr val="tx1"/>
                </a:solidFill>
                <a:latin typeface="Twinkl Cursive Unlooped" panose="02000000000000000000" pitchFamily="2" charset="0"/>
              </a:rPr>
            </a:br>
            <a:br>
              <a:rPr lang="en-GB" altLang="en-US" sz="2700" dirty="0">
                <a:solidFill>
                  <a:schemeClr val="tx1"/>
                </a:solidFill>
                <a:latin typeface="Twinkl Cursive Unlooped" panose="02000000000000000000" pitchFamily="2" charset="0"/>
              </a:rPr>
            </a:br>
            <a:r>
              <a:rPr lang="en-GB" altLang="en-US" sz="2700" dirty="0">
                <a:solidFill>
                  <a:schemeClr val="tx1"/>
                </a:solidFill>
                <a:latin typeface="Twinkl Cursive Unlooped" panose="02000000000000000000" pitchFamily="2" charset="0"/>
              </a:rPr>
              <a:t>We also hope to visit the local area, the city centre and different places of religious worship.</a:t>
            </a:r>
            <a:br>
              <a:rPr lang="en-GB" altLang="en-US" sz="2700" dirty="0">
                <a:solidFill>
                  <a:schemeClr val="tx1"/>
                </a:solidFill>
                <a:latin typeface="Twinkl Cursive Unlooped" panose="02000000000000000000" pitchFamily="2" charset="0"/>
              </a:rPr>
            </a:br>
            <a:br>
              <a:rPr lang="en-GB" altLang="en-US" sz="2700" dirty="0">
                <a:solidFill>
                  <a:schemeClr val="tx1"/>
                </a:solidFill>
                <a:latin typeface="Twinkl Cursive Unlooped" panose="02000000000000000000" pitchFamily="2" charset="0"/>
              </a:rPr>
            </a:br>
            <a:r>
              <a:rPr lang="en-GB" altLang="en-US" sz="2700" dirty="0">
                <a:solidFill>
                  <a:schemeClr val="tx1"/>
                </a:solidFill>
                <a:latin typeface="Twinkl Cursive Unlooped" panose="02000000000000000000" pitchFamily="2" charset="0"/>
              </a:rPr>
              <a:t>We try to balance out the cost of school trips across they year, which is why we are having workshops in school, visits to the local area as well as visits to other places.</a:t>
            </a:r>
            <a:br>
              <a:rPr lang="en-GB" sz="3100" dirty="0">
                <a:latin typeface="Twinkl Cursive Unlooped" panose="02000000000000000000" pitchFamily="2" charset="0"/>
              </a:rPr>
            </a:br>
            <a:r>
              <a:rPr lang="en-GB" sz="3100" dirty="0">
                <a:latin typeface="Twinkl Cursive Unlooped" panose="02000000000000000000" pitchFamily="2" charset="0"/>
              </a:rPr>
              <a:t> </a:t>
            </a:r>
            <a:endParaRPr lang="en-GB" dirty="0">
              <a:latin typeface="Twinkl Cursive Unlooped" panose="02000000000000000000" pitchFamily="2" charset="0"/>
            </a:endParaRPr>
          </a:p>
        </p:txBody>
      </p:sp>
      <p:sp>
        <p:nvSpPr>
          <p:cNvPr id="53251" name="Content Placeholder 2">
            <a:extLst>
              <a:ext uri="{FF2B5EF4-FFF2-40B4-BE49-F238E27FC236}">
                <a16:creationId xmlns:a16="http://schemas.microsoft.com/office/drawing/2014/main" id="{9A25512E-13E8-2217-16AD-3A617C2783CD}"/>
              </a:ext>
            </a:extLst>
          </p:cNvPr>
          <p:cNvSpPr>
            <a:spLocks noGrp="1"/>
          </p:cNvSpPr>
          <p:nvPr>
            <p:ph idx="1"/>
          </p:nvPr>
        </p:nvSpPr>
        <p:spPr>
          <a:xfrm>
            <a:off x="395288" y="2708275"/>
            <a:ext cx="6562725" cy="4525963"/>
          </a:xfrm>
        </p:spPr>
        <p:txBody>
          <a:bodyPr/>
          <a:lstStyle/>
          <a:p>
            <a:pPr marL="0" indent="0" eaLnBrk="1" hangingPunct="1">
              <a:buFont typeface="Wingdings 3" panose="05040102010807070707" pitchFamily="18" charset="2"/>
              <a:buNone/>
              <a:defRPr/>
            </a:pPr>
            <a:endParaRPr lang="en-GB" altLang="en-US" dirty="0"/>
          </a:p>
          <a:p>
            <a:pPr algn="ctr" eaLnBrk="1" hangingPunct="1">
              <a:buFont typeface="Arial" panose="020B0604020202020204" pitchFamily="34" charset="0"/>
              <a:buNone/>
              <a:defRPr/>
            </a:pPr>
            <a:endParaRPr lang="en-GB" altLang="en-US" dirty="0"/>
          </a:p>
        </p:txBody>
      </p:sp>
      <p:sp>
        <p:nvSpPr>
          <p:cNvPr id="49156" name="Rectangle 2">
            <a:extLst>
              <a:ext uri="{FF2B5EF4-FFF2-40B4-BE49-F238E27FC236}">
                <a16:creationId xmlns:a16="http://schemas.microsoft.com/office/drawing/2014/main" id="{374B38B3-58C2-BFC6-4206-3B10A55F95D3}"/>
              </a:ext>
            </a:extLst>
          </p:cNvPr>
          <p:cNvSpPr txBox="1">
            <a:spLocks/>
          </p:cNvSpPr>
          <p:nvPr/>
        </p:nvSpPr>
        <p:spPr bwMode="auto">
          <a:xfrm>
            <a:off x="1258888" y="349250"/>
            <a:ext cx="6870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u="sng">
                <a:solidFill>
                  <a:schemeClr val="tx1"/>
                </a:solidFill>
                <a:latin typeface="Twinkl Cursive Unlooped" pitchFamily="2" charset="0"/>
              </a:rPr>
              <a:t>Educational Visits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A081765-87CF-4966-088F-9FD10BD49539}"/>
              </a:ext>
            </a:extLst>
          </p:cNvPr>
          <p:cNvSpPr>
            <a:spLocks noGrp="1"/>
          </p:cNvSpPr>
          <p:nvPr>
            <p:ph type="title"/>
          </p:nvPr>
        </p:nvSpPr>
        <p:spPr>
          <a:xfrm>
            <a:off x="609600" y="609600"/>
            <a:ext cx="6348413" cy="1320800"/>
          </a:xfrm>
        </p:spPr>
        <p:txBody>
          <a:bodyPr/>
          <a:lstStyle/>
          <a:p>
            <a:pPr eaLnBrk="1" hangingPunct="1"/>
            <a:r>
              <a:rPr lang="en-US" altLang="en-US">
                <a:solidFill>
                  <a:schemeClr val="tx1"/>
                </a:solidFill>
                <a:latin typeface="Twinkl Cursive Unlooped" pitchFamily="2" charset="0"/>
              </a:rPr>
              <a:t>Visiting places of worship.</a:t>
            </a:r>
          </a:p>
        </p:txBody>
      </p:sp>
      <p:pic>
        <p:nvPicPr>
          <p:cNvPr id="50179" name="Content Placeholder 4">
            <a:extLst>
              <a:ext uri="{FF2B5EF4-FFF2-40B4-BE49-F238E27FC236}">
                <a16:creationId xmlns:a16="http://schemas.microsoft.com/office/drawing/2014/main" id="{185FB7FD-849F-4E7D-6FC4-4CBAB2706C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946400"/>
            <a:ext cx="3087688" cy="2309813"/>
          </a:xfrm>
        </p:spPr>
      </p:pic>
      <p:pic>
        <p:nvPicPr>
          <p:cNvPr id="50180" name="Content Placeholder 9">
            <a:extLst>
              <a:ext uri="{FF2B5EF4-FFF2-40B4-BE49-F238E27FC236}">
                <a16:creationId xmlns:a16="http://schemas.microsoft.com/office/drawing/2014/main" id="{D9D8D787-B611-93A5-61E9-407D27BD237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68738" y="2946400"/>
            <a:ext cx="3089275" cy="2309813"/>
          </a:xfr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91B9F26-5C2A-0D26-145E-C043BB51E954}"/>
              </a:ext>
            </a:extLst>
          </p:cNvPr>
          <p:cNvSpPr>
            <a:spLocks noGrp="1"/>
          </p:cNvSpPr>
          <p:nvPr>
            <p:ph type="title"/>
          </p:nvPr>
        </p:nvSpPr>
        <p:spPr>
          <a:xfrm>
            <a:off x="685800" y="152400"/>
            <a:ext cx="6870700" cy="1116013"/>
          </a:xfrm>
        </p:spPr>
        <p:txBody>
          <a:bodyPr/>
          <a:lstStyle/>
          <a:p>
            <a:pPr algn="ctr" eaLnBrk="1" hangingPunct="1"/>
            <a:r>
              <a:rPr lang="en-GB" altLang="en-US" b="1">
                <a:solidFill>
                  <a:schemeClr val="tx1"/>
                </a:solidFill>
                <a:latin typeface="Twinkl Cursive Unlooped" pitchFamily="2" charset="0"/>
              </a:rPr>
              <a:t>A typical morning:</a:t>
            </a:r>
          </a:p>
        </p:txBody>
      </p:sp>
      <p:sp>
        <p:nvSpPr>
          <p:cNvPr id="8195" name="Rectangle 3">
            <a:extLst>
              <a:ext uri="{FF2B5EF4-FFF2-40B4-BE49-F238E27FC236}">
                <a16:creationId xmlns:a16="http://schemas.microsoft.com/office/drawing/2014/main" id="{3B8BA30C-8811-3014-DDE3-72336FA2ABB0}"/>
              </a:ext>
            </a:extLst>
          </p:cNvPr>
          <p:cNvSpPr>
            <a:spLocks noGrp="1" noChangeArrowheads="1"/>
          </p:cNvSpPr>
          <p:nvPr>
            <p:ph idx="1"/>
          </p:nvPr>
        </p:nvSpPr>
        <p:spPr>
          <a:xfrm>
            <a:off x="684213" y="1341438"/>
            <a:ext cx="6408737" cy="5029200"/>
          </a:xfrm>
        </p:spPr>
        <p:txBody>
          <a:bodyPr rtlCol="0">
            <a:normAutofit fontScale="85000" lnSpcReduction="20000"/>
          </a:bodyPr>
          <a:lstStyle/>
          <a:p>
            <a:pPr eaLnBrk="1" fontAlgn="auto" hangingPunct="1">
              <a:spcAft>
                <a:spcPts val="0"/>
              </a:spcAft>
              <a:buFont typeface="Wingdings 3" charset="2"/>
              <a:buChar char=""/>
              <a:defRPr/>
            </a:pPr>
            <a:r>
              <a:rPr lang="en-US" sz="2800" dirty="0">
                <a:solidFill>
                  <a:srgbClr val="000000"/>
                </a:solidFill>
                <a:latin typeface="Twinkl Cursive Unlooped" panose="02000000000000000000" pitchFamily="2" charset="0"/>
                <a:ea typeface="Comic Sans MS"/>
                <a:cs typeface="Comic Sans MS"/>
                <a:sym typeface="Comic Sans MS"/>
              </a:rPr>
              <a:t>Like Y1 the school day starts at 8:50 and finishes at 3:20. The children will need to arrive on the playground from </a:t>
            </a:r>
            <a:r>
              <a:rPr lang="en-US" sz="2800" dirty="0">
                <a:solidFill>
                  <a:schemeClr val="tx1"/>
                </a:solidFill>
                <a:latin typeface="Twinkl Cursive Unlooped" panose="02000000000000000000" pitchFamily="2" charset="0"/>
                <a:ea typeface="Comic Sans MS"/>
                <a:cs typeface="Comic Sans MS"/>
                <a:sym typeface="Comic Sans MS"/>
              </a:rPr>
              <a:t>8.40am please by the red doors</a:t>
            </a:r>
            <a:r>
              <a:rPr lang="en-US" sz="3200" dirty="0">
                <a:solidFill>
                  <a:schemeClr val="tx1"/>
                </a:solidFill>
                <a:latin typeface="Twinkl Cursive Unlooped" panose="02000000000000000000" pitchFamily="2" charset="0"/>
                <a:ea typeface="Comic Sans MS"/>
                <a:cs typeface="Comic Sans MS"/>
                <a:sym typeface="Comic Sans MS"/>
              </a:rPr>
              <a:t>. </a:t>
            </a:r>
          </a:p>
          <a:p>
            <a:pPr eaLnBrk="1" fontAlgn="auto" hangingPunct="1">
              <a:spcAft>
                <a:spcPts val="0"/>
              </a:spcAft>
              <a:buFont typeface="Wingdings 3" charset="2"/>
              <a:buChar char=""/>
              <a:defRPr/>
            </a:pPr>
            <a:endParaRPr lang="en-GB" altLang="en-US" sz="2800" dirty="0">
              <a:solidFill>
                <a:schemeClr val="tx1"/>
              </a:solidFill>
              <a:latin typeface="Twinkl Cursive Unlooped" panose="02000000000000000000" pitchFamily="2" charset="0"/>
            </a:endParaRPr>
          </a:p>
          <a:p>
            <a:pPr eaLnBrk="1" fontAlgn="auto" hangingPunct="1">
              <a:spcAft>
                <a:spcPts val="0"/>
              </a:spcAft>
              <a:buFont typeface="Wingdings 3" charset="2"/>
              <a:buChar char=""/>
              <a:defRPr/>
            </a:pPr>
            <a:r>
              <a:rPr lang="en-GB" altLang="en-US" sz="3000" dirty="0">
                <a:solidFill>
                  <a:schemeClr val="tx1"/>
                </a:solidFill>
                <a:latin typeface="Twinkl Cursive Unlooped" panose="02000000000000000000" pitchFamily="2" charset="0"/>
              </a:rPr>
              <a:t>Early Work Books</a:t>
            </a:r>
          </a:p>
          <a:p>
            <a:pPr marL="0" indent="0" eaLnBrk="1" fontAlgn="auto" hangingPunct="1">
              <a:spcAft>
                <a:spcPts val="0"/>
              </a:spcAft>
              <a:buFont typeface="Wingdings 3" pitchFamily="2" charset="2"/>
              <a:buNone/>
              <a:defRPr/>
            </a:pPr>
            <a:r>
              <a:rPr lang="en-GB" altLang="en-US" sz="1600" dirty="0">
                <a:solidFill>
                  <a:schemeClr val="tx1"/>
                </a:solidFill>
                <a:latin typeface="Twinkl Cursive Unlooped" panose="02000000000000000000" pitchFamily="2" charset="0"/>
              </a:rPr>
              <a:t>We encourage the children to come into school and use the time before the bell to carry out set tasks on the whiteboard. These are tasks the children can do independently or with a partner from class. </a:t>
            </a:r>
          </a:p>
          <a:p>
            <a:pPr eaLnBrk="1" fontAlgn="auto" hangingPunct="1">
              <a:spcAft>
                <a:spcPts val="0"/>
              </a:spcAft>
              <a:buFont typeface="Wingdings 3" charset="2"/>
              <a:buChar char=""/>
              <a:defRPr/>
            </a:pPr>
            <a:r>
              <a:rPr lang="en-GB" altLang="en-US" sz="3000" dirty="0">
                <a:solidFill>
                  <a:schemeClr val="tx1"/>
                </a:solidFill>
                <a:latin typeface="Twinkl Cursive Unlooped" panose="02000000000000000000" pitchFamily="2" charset="0"/>
              </a:rPr>
              <a:t>Phonics</a:t>
            </a:r>
          </a:p>
          <a:p>
            <a:pPr eaLnBrk="1" fontAlgn="auto" hangingPunct="1">
              <a:spcAft>
                <a:spcPts val="0"/>
              </a:spcAft>
              <a:buFont typeface="Wingdings 3" charset="2"/>
              <a:buChar char=""/>
              <a:defRPr/>
            </a:pPr>
            <a:r>
              <a:rPr lang="en-GB" altLang="en-US" sz="3000" dirty="0">
                <a:solidFill>
                  <a:schemeClr val="tx1"/>
                </a:solidFill>
                <a:latin typeface="Twinkl Cursive Unlooped" panose="02000000000000000000" pitchFamily="2" charset="0"/>
              </a:rPr>
              <a:t>Literacy</a:t>
            </a:r>
          </a:p>
          <a:p>
            <a:pPr eaLnBrk="1" fontAlgn="auto" hangingPunct="1">
              <a:spcAft>
                <a:spcPts val="0"/>
              </a:spcAft>
              <a:buFont typeface="Wingdings 3" charset="2"/>
              <a:buChar char=""/>
              <a:defRPr/>
            </a:pPr>
            <a:r>
              <a:rPr lang="en-GB" altLang="en-US" sz="3000" dirty="0">
                <a:solidFill>
                  <a:schemeClr val="tx1"/>
                </a:solidFill>
                <a:latin typeface="Twinkl Cursive Unlooped" panose="02000000000000000000" pitchFamily="2" charset="0"/>
              </a:rPr>
              <a:t>Maths</a:t>
            </a:r>
          </a:p>
          <a:p>
            <a:pPr eaLnBrk="1" fontAlgn="auto" hangingPunct="1">
              <a:spcAft>
                <a:spcPts val="0"/>
              </a:spcAft>
              <a:buFont typeface="Wingdings 3" charset="2"/>
              <a:buChar char=""/>
              <a:defRPr/>
            </a:pPr>
            <a:endParaRPr lang="en-GB" altLang="en-US" sz="3000" dirty="0">
              <a:solidFill>
                <a:schemeClr val="tx1"/>
              </a:solidFill>
              <a:latin typeface="Twinkl Cursive Unlooped" panose="02000000000000000000" pitchFamily="2" charset="0"/>
            </a:endParaRPr>
          </a:p>
          <a:p>
            <a:pPr marL="0" indent="0" eaLnBrk="1" fontAlgn="auto" hangingPunct="1">
              <a:spcAft>
                <a:spcPts val="0"/>
              </a:spcAft>
              <a:buFont typeface="Wingdings 3" pitchFamily="2" charset="2"/>
              <a:buNone/>
              <a:defRPr/>
            </a:pPr>
            <a:r>
              <a:rPr lang="en-GB" altLang="en-US" sz="3000" dirty="0">
                <a:solidFill>
                  <a:schemeClr val="tx1"/>
                </a:solidFill>
                <a:latin typeface="Twinkl Cursive Unlooped" panose="02000000000000000000" pitchFamily="2" charset="0"/>
              </a:rPr>
              <a:t>  </a:t>
            </a:r>
            <a:endParaRPr lang="en-GB" altLang="en-US" sz="2000" dirty="0">
              <a:solidFill>
                <a:schemeClr val="tx1"/>
              </a:solidFill>
              <a:latin typeface="Twinkl Cursive Unlooped" panose="02000000000000000000" pitchFamily="2" charset="0"/>
            </a:endParaRPr>
          </a:p>
          <a:p>
            <a:pPr marL="0" indent="0" eaLnBrk="1" fontAlgn="auto" hangingPunct="1">
              <a:spcAft>
                <a:spcPts val="0"/>
              </a:spcAft>
              <a:buFont typeface="Wingdings 3" panose="05040102010807070707" pitchFamily="18" charset="2"/>
              <a:buNone/>
              <a:defRPr/>
            </a:pPr>
            <a:endParaRPr lang="en-GB" altLang="en-US" sz="2000" dirty="0">
              <a:solidFill>
                <a:schemeClr val="tx1"/>
              </a:solidFill>
              <a:latin typeface="+mj-lt"/>
            </a:endParaRPr>
          </a:p>
          <a:p>
            <a:pPr marL="0" indent="0" eaLnBrk="1" fontAlgn="auto" hangingPunct="1">
              <a:spcAft>
                <a:spcPts val="0"/>
              </a:spcAft>
              <a:buFontTx/>
              <a:buNone/>
              <a:defRPr/>
            </a:pPr>
            <a:endParaRPr lang="en-GB" altLang="en-US" sz="3000" dirty="0">
              <a:solidFill>
                <a:schemeClr val="tx1">
                  <a:lumMod val="75000"/>
                  <a:lumOff val="25000"/>
                </a:schemeClr>
              </a:solidFill>
              <a:latin typeface="Comic Sans MS" panose="030F0702030302020204" pitchFamily="66"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0F7A92C-FFBC-CCAE-7423-7B41253AC976}"/>
              </a:ext>
            </a:extLst>
          </p:cNvPr>
          <p:cNvSpPr>
            <a:spLocks noGrp="1"/>
          </p:cNvSpPr>
          <p:nvPr>
            <p:ph type="title"/>
          </p:nvPr>
        </p:nvSpPr>
        <p:spPr>
          <a:xfrm>
            <a:off x="609600" y="609600"/>
            <a:ext cx="6348413" cy="1320800"/>
          </a:xfrm>
        </p:spPr>
        <p:txBody>
          <a:bodyPr/>
          <a:lstStyle/>
          <a:p>
            <a:pPr eaLnBrk="1" hangingPunct="1"/>
            <a:r>
              <a:rPr lang="en-US" altLang="en-US" sz="4400">
                <a:solidFill>
                  <a:schemeClr val="tx1"/>
                </a:solidFill>
                <a:latin typeface="Twinkl Cursive Unlooped" pitchFamily="2" charset="0"/>
              </a:rPr>
              <a:t>Fantastic Visits!</a:t>
            </a:r>
          </a:p>
        </p:txBody>
      </p:sp>
      <p:pic>
        <p:nvPicPr>
          <p:cNvPr id="51203" name="Content Placeholder 1">
            <a:extLst>
              <a:ext uri="{FF2B5EF4-FFF2-40B4-BE49-F238E27FC236}">
                <a16:creationId xmlns:a16="http://schemas.microsoft.com/office/drawing/2014/main" id="{3944615F-EC64-6C36-9516-C6E5C6165A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36600" y="1549400"/>
            <a:ext cx="3441700" cy="9093200"/>
          </a:xfrm>
        </p:spPr>
      </p:pic>
      <p:pic>
        <p:nvPicPr>
          <p:cNvPr id="51204" name="Content Placeholder 2">
            <a:extLst>
              <a:ext uri="{FF2B5EF4-FFF2-40B4-BE49-F238E27FC236}">
                <a16:creationId xmlns:a16="http://schemas.microsoft.com/office/drawing/2014/main" id="{DA504950-C957-1572-9FE0-802E82DCC46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48100" y="2933700"/>
            <a:ext cx="3136900" cy="4673600"/>
          </a:xfr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AD63A17-0460-099E-28DB-8CE255B8336A}"/>
              </a:ext>
            </a:extLst>
          </p:cNvPr>
          <p:cNvSpPr>
            <a:spLocks noGrp="1"/>
          </p:cNvSpPr>
          <p:nvPr>
            <p:ph type="title"/>
          </p:nvPr>
        </p:nvSpPr>
        <p:spPr>
          <a:xfrm>
            <a:off x="609600" y="609600"/>
            <a:ext cx="6348413" cy="1320800"/>
          </a:xfrm>
        </p:spPr>
        <p:txBody>
          <a:bodyPr/>
          <a:lstStyle/>
          <a:p>
            <a:pPr eaLnBrk="1" hangingPunct="1"/>
            <a:r>
              <a:rPr lang="en-US" altLang="en-US" sz="3200">
                <a:solidFill>
                  <a:schemeClr val="tx1"/>
                </a:solidFill>
                <a:latin typeface="Twinkl Cursive Unlooped" pitchFamily="2" charset="0"/>
              </a:rPr>
              <a:t>Fabulous singing at Young Voices </a:t>
            </a:r>
          </a:p>
        </p:txBody>
      </p:sp>
      <p:pic>
        <p:nvPicPr>
          <p:cNvPr id="52227" name="Content Placeholder 2">
            <a:extLst>
              <a:ext uri="{FF2B5EF4-FFF2-40B4-BE49-F238E27FC236}">
                <a16:creationId xmlns:a16="http://schemas.microsoft.com/office/drawing/2014/main" id="{CB8390A1-056B-390F-1274-D2E19F5D5FB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6375" y="1665288"/>
            <a:ext cx="5834063" cy="4376737"/>
          </a:xfrm>
        </p:spPr>
      </p:pic>
      <p:sp>
        <p:nvSpPr>
          <p:cNvPr id="4" name="Content Placeholder 3">
            <a:extLst>
              <a:ext uri="{FF2B5EF4-FFF2-40B4-BE49-F238E27FC236}">
                <a16:creationId xmlns:a16="http://schemas.microsoft.com/office/drawing/2014/main" id="{13827103-4295-6C66-01CE-66F6876F7254}"/>
              </a:ext>
            </a:extLst>
          </p:cNvPr>
          <p:cNvSpPr>
            <a:spLocks noGrp="1"/>
          </p:cNvSpPr>
          <p:nvPr>
            <p:ph sz="half" idx="2"/>
          </p:nvPr>
        </p:nvSpPr>
        <p:spPr>
          <a:xfrm flipH="1" flipV="1">
            <a:off x="6958013" y="6042025"/>
            <a:ext cx="134937" cy="123825"/>
          </a:xfrm>
        </p:spPr>
        <p:txBody>
          <a:bodyPr>
            <a:normAutofit fontScale="25000" lnSpcReduction="20000"/>
          </a:bodyPr>
          <a:lstStyle/>
          <a:p>
            <a:pPr>
              <a:defRPr/>
            </a:pPr>
            <a:endParaRPr lang="en-GB"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3DAAE7C-3D01-1A36-B39F-C10133593E35}"/>
              </a:ext>
            </a:extLst>
          </p:cNvPr>
          <p:cNvSpPr>
            <a:spLocks noGrp="1"/>
          </p:cNvSpPr>
          <p:nvPr>
            <p:ph type="title"/>
          </p:nvPr>
        </p:nvSpPr>
        <p:spPr>
          <a:xfrm>
            <a:off x="609600" y="609600"/>
            <a:ext cx="6348413" cy="1320800"/>
          </a:xfrm>
        </p:spPr>
        <p:txBody>
          <a:bodyPr/>
          <a:lstStyle/>
          <a:p>
            <a:pPr eaLnBrk="1" hangingPunct="1"/>
            <a:r>
              <a:rPr lang="en-GB" altLang="en-US" sz="4000">
                <a:solidFill>
                  <a:schemeClr val="tx1"/>
                </a:solidFill>
                <a:latin typeface="Twinkl Cursive Unlooped" pitchFamily="2" charset="0"/>
              </a:rPr>
              <a:t>Working together at the EIS</a:t>
            </a:r>
          </a:p>
        </p:txBody>
      </p:sp>
      <p:pic>
        <p:nvPicPr>
          <p:cNvPr id="53251" name="Content Placeholder 4">
            <a:extLst>
              <a:ext uri="{FF2B5EF4-FFF2-40B4-BE49-F238E27FC236}">
                <a16:creationId xmlns:a16="http://schemas.microsoft.com/office/drawing/2014/main" id="{0445993E-482B-0FF7-A1A9-7FC5A283A1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0700" y="1741488"/>
            <a:ext cx="4176713" cy="4176712"/>
          </a:xfrm>
        </p:spPr>
      </p:pic>
      <p:pic>
        <p:nvPicPr>
          <p:cNvPr id="53252" name="Content Placeholder 3">
            <a:extLst>
              <a:ext uri="{FF2B5EF4-FFF2-40B4-BE49-F238E27FC236}">
                <a16:creationId xmlns:a16="http://schemas.microsoft.com/office/drawing/2014/main" id="{F0D08AD9-77EE-C48C-2702-5FCD10DDE08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784350"/>
            <a:ext cx="3275012" cy="4092575"/>
          </a:xfr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36E95E5-4A27-332E-D894-B5934BA6C1F9}"/>
              </a:ext>
            </a:extLst>
          </p:cNvPr>
          <p:cNvSpPr>
            <a:spLocks noGrp="1"/>
          </p:cNvSpPr>
          <p:nvPr>
            <p:ph type="title"/>
          </p:nvPr>
        </p:nvSpPr>
        <p:spPr>
          <a:xfrm>
            <a:off x="609600" y="609600"/>
            <a:ext cx="6348413" cy="1320800"/>
          </a:xfrm>
        </p:spPr>
        <p:txBody>
          <a:bodyPr/>
          <a:lstStyle/>
          <a:p>
            <a:pPr eaLnBrk="1" hangingPunct="1"/>
            <a:r>
              <a:rPr lang="en-GB" altLang="en-US" sz="4000">
                <a:solidFill>
                  <a:schemeClr val="tx1"/>
                </a:solidFill>
                <a:latin typeface="Twinkl Cursive Unlooped" pitchFamily="2" charset="0"/>
              </a:rPr>
              <a:t>Puppet week</a:t>
            </a:r>
          </a:p>
        </p:txBody>
      </p:sp>
      <p:pic>
        <p:nvPicPr>
          <p:cNvPr id="54275" name="Content Placeholder 4">
            <a:extLst>
              <a:ext uri="{FF2B5EF4-FFF2-40B4-BE49-F238E27FC236}">
                <a16:creationId xmlns:a16="http://schemas.microsoft.com/office/drawing/2014/main" id="{149826E8-FB08-CD32-3177-A4E45921E4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2708275"/>
            <a:ext cx="3089275" cy="2317750"/>
          </a:xfrm>
        </p:spPr>
      </p:pic>
      <p:pic>
        <p:nvPicPr>
          <p:cNvPr id="54276" name="Content Placeholder 3">
            <a:extLst>
              <a:ext uri="{FF2B5EF4-FFF2-40B4-BE49-F238E27FC236}">
                <a16:creationId xmlns:a16="http://schemas.microsoft.com/office/drawing/2014/main" id="{E92FB50F-2EA9-1D18-1633-BA8CDD4CB6B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708275"/>
            <a:ext cx="3087688" cy="2316163"/>
          </a:xfr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2D1EF9E-3BEA-7B63-D0FF-1BDD26657975}"/>
              </a:ext>
            </a:extLst>
          </p:cNvPr>
          <p:cNvSpPr>
            <a:spLocks noGrp="1"/>
          </p:cNvSpPr>
          <p:nvPr>
            <p:ph type="title"/>
          </p:nvPr>
        </p:nvSpPr>
        <p:spPr>
          <a:xfrm>
            <a:off x="609600" y="609600"/>
            <a:ext cx="6986588" cy="4043363"/>
          </a:xfrm>
        </p:spPr>
        <p:txBody>
          <a:bodyPr/>
          <a:lstStyle/>
          <a:p>
            <a:pPr eaLnBrk="1" hangingPunct="1"/>
            <a:r>
              <a:rPr lang="en-US" altLang="en-US" dirty="0">
                <a:solidFill>
                  <a:schemeClr val="tx1"/>
                </a:solidFill>
                <a:latin typeface="Twinkl Cursive Unlooped" pitchFamily="2" charset="0"/>
              </a:rPr>
              <a:t>              </a:t>
            </a:r>
            <a:r>
              <a:rPr lang="en-US" altLang="en-US" u="sng" dirty="0">
                <a:solidFill>
                  <a:schemeClr val="tx1"/>
                </a:solidFill>
                <a:latin typeface="Twinkl Cursive Unlooped" pitchFamily="2" charset="0"/>
              </a:rPr>
              <a:t>Swimming </a:t>
            </a:r>
            <a:br>
              <a:rPr lang="en-US" altLang="en-US" u="sng" dirty="0">
                <a:solidFill>
                  <a:schemeClr val="tx1"/>
                </a:solidFill>
                <a:latin typeface="Twinkl Cursive Unlooped" pitchFamily="2" charset="0"/>
              </a:rPr>
            </a:br>
            <a:br>
              <a:rPr lang="en-US" altLang="en-US" dirty="0">
                <a:solidFill>
                  <a:schemeClr val="tx1"/>
                </a:solidFill>
                <a:latin typeface="Twinkl Cursive Unlooped" pitchFamily="2" charset="0"/>
              </a:rPr>
            </a:br>
            <a:r>
              <a:rPr lang="en-US" altLang="en-US" sz="3200" dirty="0">
                <a:solidFill>
                  <a:schemeClr val="tx1"/>
                </a:solidFill>
                <a:latin typeface="Twinkl Cursive Unlooped" pitchFamily="2" charset="0"/>
              </a:rPr>
              <a:t>Year 2 children go swimming in the Summer term. They go to Zest swimming baths. </a:t>
            </a:r>
            <a:br>
              <a:rPr lang="en-US" altLang="en-US" sz="3200" dirty="0">
                <a:solidFill>
                  <a:schemeClr val="tx1"/>
                </a:solidFill>
                <a:latin typeface="Twinkl Cursive Unlooped" pitchFamily="2" charset="0"/>
              </a:rPr>
            </a:br>
            <a:br>
              <a:rPr lang="en-US" altLang="en-US" sz="3200" dirty="0">
                <a:solidFill>
                  <a:schemeClr val="tx1"/>
                </a:solidFill>
                <a:latin typeface="Twinkl Cursive Unlooped" pitchFamily="2" charset="0"/>
              </a:rPr>
            </a:br>
            <a:r>
              <a:rPr lang="en-US" altLang="en-US" sz="3200" dirty="0">
                <a:solidFill>
                  <a:schemeClr val="tx1"/>
                </a:solidFill>
                <a:latin typeface="Twinkl Cursive Unlooped" pitchFamily="2" charset="0"/>
              </a:rPr>
              <a:t>In Spring 2 Class 5 will go swimming and in Summer 1 Class 6 will go swimming.</a:t>
            </a:r>
            <a:br>
              <a:rPr lang="en-US" altLang="en-US" sz="3200" dirty="0">
                <a:solidFill>
                  <a:schemeClr val="tx1"/>
                </a:solidFill>
                <a:latin typeface="Twinkl Cursive Unlooped" pitchFamily="2" charset="0"/>
              </a:rPr>
            </a:br>
            <a:br>
              <a:rPr lang="en-US" altLang="en-US" sz="3200" dirty="0">
                <a:solidFill>
                  <a:schemeClr val="tx1"/>
                </a:solidFill>
                <a:latin typeface="Twinkl Cursive Unlooped" pitchFamily="2" charset="0"/>
              </a:rPr>
            </a:br>
            <a:r>
              <a:rPr lang="en-US" altLang="en-US" sz="2800" b="1" dirty="0">
                <a:solidFill>
                  <a:schemeClr val="tx1"/>
                </a:solidFill>
                <a:latin typeface="Twinkl Cursive Unlooped" pitchFamily="2" charset="0"/>
              </a:rPr>
              <a:t>Please make sure your child can get undressed and dressed independently</a:t>
            </a:r>
            <a:r>
              <a:rPr lang="en-US" altLang="en-US" sz="3200" dirty="0">
                <a:solidFill>
                  <a:schemeClr val="tx1"/>
                </a:solidFill>
                <a:latin typeface="Twinkl Cursive Unlooped" pitchFamily="2" charset="0"/>
              </a:rPr>
              <a:t>.</a:t>
            </a:r>
            <a:br>
              <a:rPr lang="en-US" altLang="en-US" dirty="0">
                <a:solidFill>
                  <a:schemeClr val="tx1"/>
                </a:solidFill>
                <a:latin typeface="Twinkl Cursive Unlooped" pitchFamily="2" charset="0"/>
              </a:rPr>
            </a:br>
            <a:endParaRPr lang="en-US" altLang="en-US" dirty="0">
              <a:solidFill>
                <a:schemeClr val="tx1"/>
              </a:solidFill>
              <a:latin typeface="Twinkl Cursive Unlooped" pitchFamily="2"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20FF4BD-DB99-54D0-BF0A-1DBF793E5278}"/>
              </a:ext>
            </a:extLst>
          </p:cNvPr>
          <p:cNvSpPr>
            <a:spLocks noGrp="1"/>
          </p:cNvSpPr>
          <p:nvPr>
            <p:ph type="title"/>
          </p:nvPr>
        </p:nvSpPr>
        <p:spPr>
          <a:xfrm>
            <a:off x="609600" y="476250"/>
            <a:ext cx="6348413" cy="1223963"/>
          </a:xfrm>
        </p:spPr>
        <p:txBody>
          <a:bodyPr/>
          <a:lstStyle/>
          <a:p>
            <a:r>
              <a:rPr lang="en-GB" altLang="en-US"/>
              <a:t>            </a:t>
            </a:r>
            <a:r>
              <a:rPr lang="en-GB" altLang="en-US" u="sng">
                <a:solidFill>
                  <a:schemeClr val="tx1"/>
                </a:solidFill>
                <a:latin typeface="Twinkl Cursive Unlooped" pitchFamily="2" charset="0"/>
              </a:rPr>
              <a:t>Ukulele</a:t>
            </a:r>
          </a:p>
        </p:txBody>
      </p:sp>
      <p:sp>
        <p:nvSpPr>
          <p:cNvPr id="56323" name="Text Placeholder 2">
            <a:extLst>
              <a:ext uri="{FF2B5EF4-FFF2-40B4-BE49-F238E27FC236}">
                <a16:creationId xmlns:a16="http://schemas.microsoft.com/office/drawing/2014/main" id="{7EE5BCD1-8C83-DD13-40A4-8A328F9C7DE7}"/>
              </a:ext>
            </a:extLst>
          </p:cNvPr>
          <p:cNvSpPr>
            <a:spLocks noGrp="1"/>
          </p:cNvSpPr>
          <p:nvPr>
            <p:ph type="body" idx="1"/>
          </p:nvPr>
        </p:nvSpPr>
        <p:spPr>
          <a:xfrm>
            <a:off x="609600" y="1989138"/>
            <a:ext cx="7418388" cy="3095625"/>
          </a:xfrm>
        </p:spPr>
        <p:txBody>
          <a:bodyPr/>
          <a:lstStyle/>
          <a:p>
            <a:r>
              <a:rPr lang="en-GB" altLang="en-US" sz="2800">
                <a:solidFill>
                  <a:schemeClr val="tx1"/>
                </a:solidFill>
                <a:latin typeface="Twinkl Cursive Unlooped" pitchFamily="2" charset="0"/>
              </a:rPr>
              <a:t>In Year 2 the children have a wonderful opportunity to learn the ukulele. At the end of Y2 they will perform in a ukulele assembly.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06A752F-6BFC-F6C1-3EF2-849DAD3DD948}"/>
              </a:ext>
            </a:extLst>
          </p:cNvPr>
          <p:cNvSpPr>
            <a:spLocks noGrp="1"/>
          </p:cNvSpPr>
          <p:nvPr>
            <p:ph type="title"/>
          </p:nvPr>
        </p:nvSpPr>
        <p:spPr>
          <a:xfrm>
            <a:off x="609600" y="609600"/>
            <a:ext cx="6348413" cy="1163638"/>
          </a:xfrm>
        </p:spPr>
        <p:txBody>
          <a:bodyPr/>
          <a:lstStyle/>
          <a:p>
            <a:r>
              <a:rPr lang="en-GB" altLang="en-US"/>
              <a:t>           </a:t>
            </a:r>
            <a:r>
              <a:rPr lang="en-GB" altLang="en-US" u="sng">
                <a:solidFill>
                  <a:schemeClr val="tx1"/>
                </a:solidFill>
                <a:latin typeface="Twinkl Cursive Unlooped" pitchFamily="2" charset="0"/>
              </a:rPr>
              <a:t>Job Squad</a:t>
            </a:r>
          </a:p>
        </p:txBody>
      </p:sp>
      <p:sp>
        <p:nvSpPr>
          <p:cNvPr id="3" name="Text Placeholder 2">
            <a:extLst>
              <a:ext uri="{FF2B5EF4-FFF2-40B4-BE49-F238E27FC236}">
                <a16:creationId xmlns:a16="http://schemas.microsoft.com/office/drawing/2014/main" id="{CC17DD18-D4FD-ED35-F980-F6F4906DE00F}"/>
              </a:ext>
            </a:extLst>
          </p:cNvPr>
          <p:cNvSpPr>
            <a:spLocks noGrp="1"/>
          </p:cNvSpPr>
          <p:nvPr>
            <p:ph type="body" idx="1"/>
          </p:nvPr>
        </p:nvSpPr>
        <p:spPr>
          <a:xfrm>
            <a:off x="609600" y="1989138"/>
            <a:ext cx="7058025" cy="4052887"/>
          </a:xfrm>
        </p:spPr>
        <p:txBody>
          <a:bodyPr/>
          <a:lstStyle/>
          <a:p>
            <a:pPr>
              <a:defRPr/>
            </a:pPr>
            <a:r>
              <a:rPr lang="en-GB" sz="2800" dirty="0">
                <a:solidFill>
                  <a:schemeClr val="tx1"/>
                </a:solidFill>
                <a:latin typeface="Twinkl Cursive Unlooped" panose="02000000000000000000" pitchFamily="2" charset="0"/>
              </a:rPr>
              <a:t>In Year 2 children are encouraged to have a  Job Squad role. There are a number of job squad roles including, milk monitor, cloak room helper and litter picker. The children love having this responsibility and are keen to help and support in school.</a:t>
            </a:r>
          </a:p>
          <a:p>
            <a:pPr>
              <a:defRPr/>
            </a:pPr>
            <a:r>
              <a:rPr lang="en-GB" sz="28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18D6E7C-9D01-C130-E3F6-E2025D60D461}"/>
              </a:ext>
            </a:extLst>
          </p:cNvPr>
          <p:cNvSpPr>
            <a:spLocks noGrp="1"/>
          </p:cNvSpPr>
          <p:nvPr>
            <p:ph type="title"/>
          </p:nvPr>
        </p:nvSpPr>
        <p:spPr>
          <a:xfrm>
            <a:off x="539750" y="1409700"/>
            <a:ext cx="6696075" cy="2306638"/>
          </a:xfrm>
        </p:spPr>
        <p:txBody>
          <a:bodyPr/>
          <a:lstStyle/>
          <a:p>
            <a:pPr eaLnBrk="1" hangingPunct="1">
              <a:defRPr/>
            </a:pPr>
            <a:r>
              <a:rPr lang="en-GB" altLang="en-US" sz="2400" dirty="0">
                <a:solidFill>
                  <a:schemeClr val="tx1"/>
                </a:solidFill>
                <a:latin typeface="Twinkl Cursive Unlooped" panose="02000000000000000000" pitchFamily="2" charset="0"/>
              </a:rPr>
              <a:t>In the Summer term each child will have a </a:t>
            </a: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Year 5 reading buddy and read with them here and at Nook Lane in order to build relationships.</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Twinkl Cursive Unlooped" panose="02000000000000000000" pitchFamily="2" charset="0"/>
              </a:rPr>
            </a:br>
            <a:r>
              <a:rPr lang="en-GB" altLang="en-US" sz="2400" dirty="0">
                <a:solidFill>
                  <a:schemeClr val="tx1"/>
                </a:solidFill>
                <a:latin typeface="Twinkl Cursive Unlooped" panose="02000000000000000000" pitchFamily="2" charset="0"/>
              </a:rPr>
              <a:t>Year 2 and Year 3 have a joint sports afternoon at Nook Lane.</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r>
              <a:rPr lang="en-GB" altLang="en-US" sz="2400" dirty="0">
                <a:solidFill>
                  <a:schemeClr val="tx1"/>
                </a:solidFill>
                <a:latin typeface="Twinkl Cursive Unlooped" panose="02000000000000000000" pitchFamily="2" charset="0"/>
              </a:rPr>
              <a:t>The Year 3 teachers will come to visit the Year 2 children for a morning at Stannington Infant School.</a:t>
            </a:r>
            <a:br>
              <a:rPr lang="en-GB" altLang="en-US" sz="2400" dirty="0">
                <a:solidFill>
                  <a:schemeClr val="tx1"/>
                </a:solidFill>
                <a:latin typeface="Twinkl Cursive Unlooped" panose="02000000000000000000" pitchFamily="2" charset="0"/>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br>
              <a:rPr lang="en-GB" altLang="en-US" sz="2400" dirty="0">
                <a:solidFill>
                  <a:schemeClr val="tx1"/>
                </a:solidFill>
                <a:latin typeface="+mn-lt"/>
              </a:rPr>
            </a:br>
            <a:r>
              <a:rPr lang="en-GB" altLang="en-US" sz="2400" dirty="0">
                <a:solidFill>
                  <a:schemeClr val="tx1"/>
                </a:solidFill>
                <a:latin typeface="+mn-lt"/>
              </a:rPr>
              <a:t> </a:t>
            </a:r>
          </a:p>
        </p:txBody>
      </p:sp>
      <p:sp>
        <p:nvSpPr>
          <p:cNvPr id="58371" name="Rectangle 2">
            <a:extLst>
              <a:ext uri="{FF2B5EF4-FFF2-40B4-BE49-F238E27FC236}">
                <a16:creationId xmlns:a16="http://schemas.microsoft.com/office/drawing/2014/main" id="{C7605EF6-1AEF-DF2F-930F-BBF60AF010E0}"/>
              </a:ext>
            </a:extLst>
          </p:cNvPr>
          <p:cNvSpPr txBox="1">
            <a:spLocks/>
          </p:cNvSpPr>
          <p:nvPr/>
        </p:nvSpPr>
        <p:spPr bwMode="auto">
          <a:xfrm>
            <a:off x="347663" y="284163"/>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Transition to Nook Lane</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33C2107-16D4-D4ED-B8F4-CD8592908F94}"/>
              </a:ext>
            </a:extLst>
          </p:cNvPr>
          <p:cNvSpPr>
            <a:spLocks noGrp="1"/>
          </p:cNvSpPr>
          <p:nvPr>
            <p:ph type="title"/>
          </p:nvPr>
        </p:nvSpPr>
        <p:spPr>
          <a:xfrm>
            <a:off x="608013" y="1125538"/>
            <a:ext cx="6350000" cy="1320800"/>
          </a:xfrm>
        </p:spPr>
        <p:txBody>
          <a:bodyPr/>
          <a:lstStyle/>
          <a:p>
            <a:r>
              <a:rPr lang="en-GB" altLang="en-US" sz="2800" b="1">
                <a:solidFill>
                  <a:schemeClr val="tx1"/>
                </a:solidFill>
                <a:latin typeface="Twinkl Cursive Unlooped" pitchFamily="2" charset="0"/>
              </a:rPr>
              <a:t>We hope you have found this useful and look forward to seeing you in September.</a:t>
            </a:r>
            <a:r>
              <a:rPr lang="en-GB" altLang="en-US" b="1">
                <a:solidFill>
                  <a:schemeClr val="tx1"/>
                </a:solidFill>
                <a:latin typeface="Twinkl Cursive Unlooped" pitchFamily="2" charset="0"/>
              </a:rPr>
              <a:t> </a:t>
            </a:r>
          </a:p>
        </p:txBody>
      </p:sp>
      <p:sp>
        <p:nvSpPr>
          <p:cNvPr id="3" name="Content Placeholder 2">
            <a:extLst>
              <a:ext uri="{FF2B5EF4-FFF2-40B4-BE49-F238E27FC236}">
                <a16:creationId xmlns:a16="http://schemas.microsoft.com/office/drawing/2014/main" id="{EBA74A50-8839-2B8F-3AC0-7DC06C6EF3A6}"/>
              </a:ext>
            </a:extLst>
          </p:cNvPr>
          <p:cNvSpPr>
            <a:spLocks noGrp="1"/>
          </p:cNvSpPr>
          <p:nvPr>
            <p:ph idx="1"/>
          </p:nvPr>
        </p:nvSpPr>
        <p:spPr>
          <a:xfrm>
            <a:off x="609600" y="2692400"/>
            <a:ext cx="6348413" cy="3881438"/>
          </a:xfrm>
        </p:spPr>
        <p:txBody>
          <a:bodyPr/>
          <a:lstStyle/>
          <a:p>
            <a:pPr>
              <a:defRPr/>
            </a:pPr>
            <a:r>
              <a:rPr lang="en-GB" dirty="0">
                <a:solidFill>
                  <a:schemeClr val="tx1"/>
                </a:solidFill>
                <a:latin typeface="Twinkl Cursive Unlooped" panose="02000000000000000000" pitchFamily="2" charset="0"/>
              </a:rPr>
              <a:t>If you have questions about any of the above or next year please email us at:</a:t>
            </a:r>
          </a:p>
          <a:p>
            <a:pPr marL="0" indent="0">
              <a:buFont typeface="Wingdings 3" panose="05040102010807070707" pitchFamily="18" charset="2"/>
              <a:buNone/>
              <a:defRPr/>
            </a:pPr>
            <a:r>
              <a:rPr lang="en-GB" dirty="0">
                <a:solidFill>
                  <a:schemeClr val="accent1"/>
                </a:solidFill>
                <a:latin typeface="Twinkl Cursive Unlooped" panose="02000000000000000000" pitchFamily="2" charset="0"/>
                <a:hlinkClick r:id="rId2"/>
              </a:rPr>
              <a:t>lizharris@stannington.sheffield.sch.uk</a:t>
            </a:r>
            <a:r>
              <a:rPr lang="en-GB" dirty="0">
                <a:solidFill>
                  <a:schemeClr val="accent1"/>
                </a:solidFill>
                <a:latin typeface="Twinkl Cursive Unlooped" panose="02000000000000000000" pitchFamily="2" charset="0"/>
              </a:rPr>
              <a:t> </a:t>
            </a:r>
          </a:p>
          <a:p>
            <a:pPr marL="0" indent="0">
              <a:buFont typeface="Wingdings 3" panose="05040102010807070707" pitchFamily="18" charset="2"/>
              <a:buNone/>
              <a:defRPr/>
            </a:pPr>
            <a:r>
              <a:rPr lang="en-GB" dirty="0">
                <a:solidFill>
                  <a:schemeClr val="accent1"/>
                </a:solidFill>
                <a:latin typeface="Twinkl Cursive Unlooped" panose="02000000000000000000" pitchFamily="2" charset="0"/>
                <a:hlinkClick r:id="rId3"/>
              </a:rPr>
              <a:t>mtravil@stannington.sheffield.sch.uk</a:t>
            </a:r>
            <a:r>
              <a:rPr lang="en-GB" dirty="0">
                <a:solidFill>
                  <a:schemeClr val="accent1"/>
                </a:solidFill>
                <a:latin typeface="Twinkl Cursive Unlooped" panose="02000000000000000000" pitchFamily="2" charset="0"/>
              </a:rPr>
              <a:t>   </a:t>
            </a:r>
          </a:p>
          <a:p>
            <a:pPr marL="0" indent="0">
              <a:buFont typeface="Wingdings 3" panose="05040102010807070707" pitchFamily="18" charset="2"/>
              <a:buNone/>
              <a:defRPr/>
            </a:pPr>
            <a:endParaRPr lang="en-GB"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GB" dirty="0">
                <a:solidFill>
                  <a:schemeClr val="tx1"/>
                </a:solidFill>
                <a:latin typeface="Twinkl Cursive Unlooped" panose="02000000000000000000" pitchFamily="2" charset="0"/>
                <a:hlinkClick r:id="rId4"/>
              </a:rPr>
              <a:t>stravis@stannington.Sheffield.sch.uk</a:t>
            </a:r>
            <a:r>
              <a:rPr lang="en-GB" dirty="0">
                <a:solidFill>
                  <a:schemeClr val="tx1"/>
                </a:solidFill>
                <a:latin typeface="Twinkl Cursive Unlooped" panose="02000000000000000000" pitchFamily="2" charset="0"/>
              </a:rPr>
              <a:t> </a:t>
            </a:r>
          </a:p>
          <a:p>
            <a:pPr marL="0" indent="0">
              <a:buFont typeface="Wingdings 3" panose="05040102010807070707" pitchFamily="18" charset="2"/>
              <a:buNone/>
              <a:defRPr/>
            </a:pPr>
            <a:endParaRPr lang="en-GB"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GB" dirty="0">
                <a:solidFill>
                  <a:schemeClr val="tx1"/>
                </a:solidFill>
                <a:latin typeface="Twinkl Cursive Unlooped" panose="02000000000000000000" pitchFamily="2" charset="0"/>
              </a:rPr>
              <a:t>Take care </a:t>
            </a:r>
          </a:p>
          <a:p>
            <a:pPr marL="0" indent="0">
              <a:buFont typeface="Wingdings 3" panose="05040102010807070707" pitchFamily="18" charset="2"/>
              <a:buNone/>
              <a:defRPr/>
            </a:pPr>
            <a:endParaRPr lang="en-GB" dirty="0">
              <a:solidFill>
                <a:schemeClr val="tx1"/>
              </a:solidFill>
              <a:latin typeface="Twinkl Cursive Unlooped" panose="02000000000000000000" pitchFamily="2" charset="0"/>
            </a:endParaRPr>
          </a:p>
          <a:p>
            <a:pPr marL="0" indent="0">
              <a:buFont typeface="Wingdings 3" panose="05040102010807070707" pitchFamily="18" charset="2"/>
              <a:buNone/>
              <a:defRPr/>
            </a:pPr>
            <a:r>
              <a:rPr lang="en-GB" dirty="0">
                <a:solidFill>
                  <a:schemeClr val="tx1"/>
                </a:solidFill>
                <a:latin typeface="Twinkl Cursive Unlooped" panose="02000000000000000000" pitchFamily="2" charset="0"/>
              </a:rPr>
              <a:t>The Year 2 Team</a:t>
            </a:r>
          </a:p>
          <a:p>
            <a:pPr>
              <a:defRPr/>
            </a:pPr>
            <a:endParaRPr lang="en-GB" dirty="0"/>
          </a:p>
        </p:txBody>
      </p:sp>
      <p:sp>
        <p:nvSpPr>
          <p:cNvPr id="59396" name="Rectangle 2">
            <a:extLst>
              <a:ext uri="{FF2B5EF4-FFF2-40B4-BE49-F238E27FC236}">
                <a16:creationId xmlns:a16="http://schemas.microsoft.com/office/drawing/2014/main" id="{68B39CFE-042B-26CC-8AA6-FA1F37F2F157}"/>
              </a:ext>
            </a:extLst>
          </p:cNvPr>
          <p:cNvSpPr txBox="1">
            <a:spLocks/>
          </p:cNvSpPr>
          <p:nvPr/>
        </p:nvSpPr>
        <p:spPr bwMode="auto">
          <a:xfrm>
            <a:off x="347663" y="284163"/>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234E620-D794-777C-9626-489C0E768EA6}"/>
              </a:ext>
            </a:extLst>
          </p:cNvPr>
          <p:cNvSpPr>
            <a:spLocks noGrp="1"/>
          </p:cNvSpPr>
          <p:nvPr>
            <p:ph type="title"/>
          </p:nvPr>
        </p:nvSpPr>
        <p:spPr>
          <a:xfrm>
            <a:off x="685800" y="152400"/>
            <a:ext cx="6870700" cy="755650"/>
          </a:xfrm>
        </p:spPr>
        <p:txBody>
          <a:bodyPr/>
          <a:lstStyle/>
          <a:p>
            <a:pPr algn="ctr" eaLnBrk="1" hangingPunct="1"/>
            <a:r>
              <a:rPr lang="en-GB" altLang="en-US" b="1">
                <a:solidFill>
                  <a:schemeClr val="tx1"/>
                </a:solidFill>
                <a:latin typeface="Twinkl Cursive Unlooped" pitchFamily="2" charset="0"/>
              </a:rPr>
              <a:t>Throughout the week in the afternoons we cover:</a:t>
            </a:r>
          </a:p>
        </p:txBody>
      </p:sp>
      <p:sp>
        <p:nvSpPr>
          <p:cNvPr id="22531" name="Rectangle 3">
            <a:extLst>
              <a:ext uri="{FF2B5EF4-FFF2-40B4-BE49-F238E27FC236}">
                <a16:creationId xmlns:a16="http://schemas.microsoft.com/office/drawing/2014/main" id="{387695BD-AA51-F671-6E8B-5ABCA425B480}"/>
              </a:ext>
            </a:extLst>
          </p:cNvPr>
          <p:cNvSpPr>
            <a:spLocks noGrp="1"/>
          </p:cNvSpPr>
          <p:nvPr>
            <p:ph idx="1"/>
          </p:nvPr>
        </p:nvSpPr>
        <p:spPr>
          <a:xfrm>
            <a:off x="685800" y="1460500"/>
            <a:ext cx="6762750" cy="4848225"/>
          </a:xfrm>
        </p:spPr>
        <p:txBody>
          <a:bodyPr/>
          <a:lstStyle/>
          <a:p>
            <a:pPr eaLnBrk="1" hangingPunct="1"/>
            <a:r>
              <a:rPr lang="en-GB" altLang="en-US" sz="2000" dirty="0">
                <a:solidFill>
                  <a:schemeClr val="tx1"/>
                </a:solidFill>
                <a:latin typeface="Twinkl Cursive Unlooped" pitchFamily="2" charset="0"/>
              </a:rPr>
              <a:t>Whole Class Reading  </a:t>
            </a:r>
          </a:p>
          <a:p>
            <a:pPr eaLnBrk="1" hangingPunct="1"/>
            <a:r>
              <a:rPr lang="en-GB" altLang="en-US" sz="2000" dirty="0">
                <a:solidFill>
                  <a:schemeClr val="tx1"/>
                </a:solidFill>
                <a:latin typeface="Twinkl Cursive Unlooped" pitchFamily="2" charset="0"/>
              </a:rPr>
              <a:t>Handwriting Practise</a:t>
            </a:r>
          </a:p>
          <a:p>
            <a:pPr eaLnBrk="1" hangingPunct="1"/>
            <a:r>
              <a:rPr lang="en-GB" altLang="en-US" sz="2000" dirty="0">
                <a:solidFill>
                  <a:schemeClr val="tx1"/>
                </a:solidFill>
                <a:latin typeface="Twinkl Cursive Unlooped" pitchFamily="2" charset="0"/>
              </a:rPr>
              <a:t>Science</a:t>
            </a:r>
          </a:p>
          <a:p>
            <a:pPr eaLnBrk="1" hangingPunct="1"/>
            <a:r>
              <a:rPr lang="en-GB" altLang="en-US" sz="2000" dirty="0">
                <a:solidFill>
                  <a:schemeClr val="tx1"/>
                </a:solidFill>
                <a:latin typeface="Twinkl Cursive Unlooped" pitchFamily="2" charset="0"/>
              </a:rPr>
              <a:t>Theme Work including: </a:t>
            </a:r>
          </a:p>
          <a:p>
            <a:pPr eaLnBrk="1" hangingPunct="1"/>
            <a:r>
              <a:rPr lang="en-GB" altLang="en-US" dirty="0">
                <a:solidFill>
                  <a:schemeClr val="tx1"/>
                </a:solidFill>
                <a:latin typeface="Twinkl Cursive Unlooped" pitchFamily="2" charset="0"/>
              </a:rPr>
              <a:t>History/Geography</a:t>
            </a:r>
          </a:p>
          <a:p>
            <a:pPr eaLnBrk="1" hangingPunct="1"/>
            <a:r>
              <a:rPr lang="en-GB" altLang="en-US" dirty="0">
                <a:solidFill>
                  <a:schemeClr val="tx1"/>
                </a:solidFill>
                <a:latin typeface="Twinkl Cursive Unlooped" pitchFamily="2" charset="0"/>
              </a:rPr>
              <a:t>Art/D&amp;T</a:t>
            </a:r>
          </a:p>
          <a:p>
            <a:pPr eaLnBrk="1" hangingPunct="1"/>
            <a:r>
              <a:rPr lang="en-GB" altLang="en-US" sz="2000" dirty="0">
                <a:solidFill>
                  <a:schemeClr val="tx1"/>
                </a:solidFill>
                <a:latin typeface="Twinkl Cursive Unlooped" pitchFamily="2" charset="0"/>
              </a:rPr>
              <a:t>PE</a:t>
            </a:r>
          </a:p>
          <a:p>
            <a:pPr eaLnBrk="1" hangingPunct="1"/>
            <a:r>
              <a:rPr lang="en-GB" altLang="en-US" sz="2000" dirty="0">
                <a:solidFill>
                  <a:schemeClr val="tx1"/>
                </a:solidFill>
                <a:latin typeface="Twinkl Cursive Unlooped" pitchFamily="2" charset="0"/>
              </a:rPr>
              <a:t>PSHE</a:t>
            </a:r>
          </a:p>
          <a:p>
            <a:pPr eaLnBrk="1" hangingPunct="1"/>
            <a:r>
              <a:rPr lang="en-GB" altLang="en-US" sz="2000" dirty="0">
                <a:solidFill>
                  <a:schemeClr val="tx1"/>
                </a:solidFill>
                <a:latin typeface="Twinkl Cursive Unlooped" pitchFamily="2" charset="0"/>
              </a:rPr>
              <a:t>RE</a:t>
            </a:r>
            <a:endParaRPr lang="en-GB" altLang="en-US" sz="1400" dirty="0">
              <a:solidFill>
                <a:schemeClr val="tx1"/>
              </a:solidFill>
              <a:latin typeface="Twinkl Cursive Unlooped" pitchFamily="2" charset="0"/>
            </a:endParaRPr>
          </a:p>
          <a:p>
            <a:pPr eaLnBrk="1" hangingPunct="1"/>
            <a:r>
              <a:rPr lang="en-GB" altLang="en-US" sz="2000" dirty="0">
                <a:solidFill>
                  <a:schemeClr val="tx1"/>
                </a:solidFill>
                <a:latin typeface="Twinkl Cursive Unlooped" pitchFamily="2" charset="0"/>
              </a:rPr>
              <a:t>Music/Singing </a:t>
            </a:r>
            <a:endParaRPr lang="en-GB" altLang="en-US" dirty="0">
              <a:solidFill>
                <a:schemeClr val="tx1"/>
              </a:solidFill>
              <a:latin typeface="Twinkl Cursive Unlooped" pitchFamily="2" charset="0"/>
            </a:endParaRPr>
          </a:p>
          <a:p>
            <a:pPr eaLnBrk="1" hangingPunct="1"/>
            <a:r>
              <a:rPr lang="en-GB" altLang="en-US" sz="2000" dirty="0">
                <a:solidFill>
                  <a:schemeClr val="tx1"/>
                </a:solidFill>
                <a:latin typeface="Twinkl Cursive Unlooped" pitchFamily="2" charset="0"/>
              </a:rPr>
              <a:t>Computing</a:t>
            </a:r>
          </a:p>
          <a:p>
            <a:pPr eaLnBrk="1" hangingPunct="1"/>
            <a:endParaRPr lang="en-GB" altLang="en-US" sz="2000" dirty="0">
              <a:solidFill>
                <a:schemeClr val="tx1"/>
              </a:solidFill>
            </a:endParaRPr>
          </a:p>
          <a:p>
            <a:pPr eaLnBrk="1" hangingPunct="1"/>
            <a:endParaRPr lang="en-GB" altLang="en-US" sz="1400" dirty="0">
              <a:solidFill>
                <a:schemeClr val="tx1"/>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4CB73-BC67-322D-0842-1C7AC8649F56}"/>
              </a:ext>
            </a:extLst>
          </p:cNvPr>
          <p:cNvSpPr>
            <a:spLocks noGrp="1"/>
          </p:cNvSpPr>
          <p:nvPr>
            <p:ph idx="1"/>
          </p:nvPr>
        </p:nvSpPr>
        <p:spPr>
          <a:xfrm>
            <a:off x="468313" y="1052513"/>
            <a:ext cx="7272337" cy="5400675"/>
          </a:xfrm>
        </p:spPr>
        <p:txBody>
          <a:bodyPr rtlCol="0">
            <a:normAutofit fontScale="40000" lnSpcReduction="20000"/>
          </a:bodyPr>
          <a:lstStyle/>
          <a:p>
            <a:pPr marL="0" indent="0" eaLnBrk="1" fontAlgn="auto" hangingPunct="1">
              <a:lnSpc>
                <a:spcPct val="120000"/>
              </a:lnSpc>
              <a:spcAft>
                <a:spcPts val="0"/>
              </a:spcAft>
              <a:buFont typeface="Wingdings 3" panose="05040102010807070707" pitchFamily="18" charset="2"/>
              <a:buNone/>
              <a:defRPr/>
            </a:pPr>
            <a:r>
              <a:rPr lang="en-GB" sz="5900" b="1" dirty="0">
                <a:solidFill>
                  <a:schemeClr val="tx1"/>
                </a:solidFill>
                <a:latin typeface="Twinkl Cursive Unlooped" panose="02000000000000000000" pitchFamily="2" charset="0"/>
                <a:cs typeface="Arial" panose="020B0604020202020204" pitchFamily="34" charset="0"/>
              </a:rPr>
              <a:t>Next year’s themes will be:</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Autumn – Our School</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Spring – Sheffield</a:t>
            </a: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Summer- Rainforests</a:t>
            </a:r>
          </a:p>
          <a:p>
            <a:pPr marL="0" indent="0" eaLnBrk="1" fontAlgn="auto" hangingPunct="1">
              <a:lnSpc>
                <a:spcPct val="120000"/>
              </a:lnSpc>
              <a:spcAft>
                <a:spcPts val="0"/>
              </a:spcAft>
              <a:buFont typeface="Wingdings 3" panose="05040102010807070707" pitchFamily="18" charset="2"/>
              <a:buNone/>
              <a:defRPr/>
            </a:pPr>
            <a:endParaRPr lang="en-GB" sz="5900" dirty="0">
              <a:solidFill>
                <a:schemeClr val="tx1"/>
              </a:solidFill>
              <a:latin typeface="Twinkl Cursive Unlooped" panose="02000000000000000000" pitchFamily="2" charset="0"/>
              <a:cs typeface="Arial" panose="020B0604020202020204" pitchFamily="34" charset="0"/>
            </a:endParaRPr>
          </a:p>
          <a:p>
            <a:pPr marL="0" indent="0" eaLnBrk="1" fontAlgn="auto" hangingPunct="1">
              <a:lnSpc>
                <a:spcPct val="120000"/>
              </a:lnSpc>
              <a:spcAft>
                <a:spcPts val="0"/>
              </a:spcAft>
              <a:buFont typeface="Wingdings 3" panose="05040102010807070707" pitchFamily="18" charset="2"/>
              <a:buNone/>
              <a:defRPr/>
            </a:pPr>
            <a:r>
              <a:rPr lang="en-GB" sz="5900" dirty="0">
                <a:solidFill>
                  <a:schemeClr val="tx1"/>
                </a:solidFill>
                <a:latin typeface="Twinkl Cursive Unlooped" panose="02000000000000000000" pitchFamily="2" charset="0"/>
                <a:cs typeface="Arial" panose="020B0604020202020204" pitchFamily="34" charset="0"/>
              </a:rPr>
              <a:t>W</a:t>
            </a:r>
            <a:r>
              <a:rPr lang="en-GB" sz="5900" dirty="0">
                <a:solidFill>
                  <a:schemeClr val="tx1"/>
                </a:solidFill>
                <a:latin typeface="Twinkl Cursive Unlooped" panose="02000000000000000000" pitchFamily="2" charset="0"/>
                <a:ea typeface="Times New Roman"/>
                <a:cs typeface="Arial" panose="020B0604020202020204" pitchFamily="34" charset="0"/>
              </a:rPr>
              <a:t>e will learn about people, places, buildings and/or famous  historical events. We will investigate geographical features, both human and physical, as well as looking at either an art or a D&amp;T focus (or possibly both!)</a:t>
            </a:r>
          </a:p>
          <a:p>
            <a:pPr marL="0" indent="0" eaLnBrk="1" fontAlgn="auto" hangingPunct="1">
              <a:spcAft>
                <a:spcPts val="0"/>
              </a:spcAft>
              <a:buFont typeface="Wingdings 3" pitchFamily="2" charset="2"/>
              <a:buNone/>
              <a:defRPr/>
            </a:pPr>
            <a:endParaRPr lang="en-GB" sz="2800" dirty="0">
              <a:solidFill>
                <a:schemeClr val="tx1">
                  <a:lumMod val="75000"/>
                  <a:lumOff val="25000"/>
                </a:schemeClr>
              </a:solidFill>
              <a:latin typeface="Comic Sans MS" panose="030F0702030302020204" pitchFamily="66" charset="0"/>
            </a:endParaRPr>
          </a:p>
        </p:txBody>
      </p:sp>
      <p:sp>
        <p:nvSpPr>
          <p:cNvPr id="23555" name="Rectangle 2">
            <a:extLst>
              <a:ext uri="{FF2B5EF4-FFF2-40B4-BE49-F238E27FC236}">
                <a16:creationId xmlns:a16="http://schemas.microsoft.com/office/drawing/2014/main" id="{58097C01-2ADA-3C34-329A-6DF6E6FE29D2}"/>
              </a:ext>
            </a:extLst>
          </p:cNvPr>
          <p:cNvSpPr txBox="1">
            <a:spLocks/>
          </p:cNvSpPr>
          <p:nvPr/>
        </p:nvSpPr>
        <p:spPr bwMode="auto">
          <a:xfrm>
            <a:off x="-22225" y="115888"/>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3600" b="1" u="sng">
                <a:solidFill>
                  <a:schemeClr val="tx1"/>
                </a:solidFill>
                <a:latin typeface="Twinkl Cursive Unlooped" pitchFamily="2" charset="0"/>
              </a:rPr>
              <a:t>Theme</a:t>
            </a:r>
            <a:endParaRPr lang="en-GB" altLang="en-US" sz="3600" u="sng">
              <a:solidFill>
                <a:schemeClr val="tx1"/>
              </a:solidFill>
              <a:latin typeface="Twinkl Cursive Unlooped" pitchFamily="2"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35C2DE8-369D-633A-BAEC-201522B6C9F1}"/>
              </a:ext>
            </a:extLst>
          </p:cNvPr>
          <p:cNvSpPr txBox="1">
            <a:spLocks/>
          </p:cNvSpPr>
          <p:nvPr/>
        </p:nvSpPr>
        <p:spPr bwMode="auto">
          <a:xfrm>
            <a:off x="404813" y="188913"/>
            <a:ext cx="74803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u="sng">
                <a:solidFill>
                  <a:schemeClr val="tx1"/>
                </a:solidFill>
                <a:latin typeface="Twinkl Cursive Unlooped" pitchFamily="2" charset="0"/>
              </a:rPr>
              <a:t>Termly Themes and Key Questions</a:t>
            </a:r>
            <a:r>
              <a:rPr lang="en-GB" altLang="en-US" sz="3600">
                <a:solidFill>
                  <a:schemeClr val="tx1"/>
                </a:solidFill>
                <a:latin typeface="Twinkl Cursive Unlooped" pitchFamily="2" charset="0"/>
              </a:rPr>
              <a:t> </a:t>
            </a:r>
          </a:p>
        </p:txBody>
      </p:sp>
      <p:sp>
        <p:nvSpPr>
          <p:cNvPr id="4" name="Content Placeholder 2">
            <a:extLst>
              <a:ext uri="{FF2B5EF4-FFF2-40B4-BE49-F238E27FC236}">
                <a16:creationId xmlns:a16="http://schemas.microsoft.com/office/drawing/2014/main" id="{98BA80AE-D18F-D0C0-BAF1-F9DEFD70997C}"/>
              </a:ext>
            </a:extLst>
          </p:cNvPr>
          <p:cNvSpPr>
            <a:spLocks noGrp="1"/>
          </p:cNvSpPr>
          <p:nvPr>
            <p:ph idx="1"/>
          </p:nvPr>
        </p:nvSpPr>
        <p:spPr>
          <a:xfrm>
            <a:off x="398463" y="1125538"/>
            <a:ext cx="6985000" cy="5472112"/>
          </a:xfrm>
        </p:spPr>
        <p:txBody>
          <a:bodyPr rtlCol="0">
            <a:normAutofit lnSpcReduction="10000"/>
          </a:bodyPr>
          <a:lstStyle/>
          <a:p>
            <a:pPr eaLnBrk="1" fontAlgn="auto" hangingPunct="1">
              <a:lnSpc>
                <a:spcPct val="110000"/>
              </a:lnSpc>
              <a:spcAft>
                <a:spcPts val="0"/>
              </a:spcAft>
              <a:buFont typeface="Arial" charset="0"/>
              <a:buChar char="•"/>
              <a:defRPr/>
            </a:pPr>
            <a:r>
              <a:rPr lang="en-GB" sz="2800" dirty="0">
                <a:solidFill>
                  <a:schemeClr val="tx1"/>
                </a:solidFill>
                <a:latin typeface="Twinkl Cursive Unlooped" panose="02000000000000000000" pitchFamily="2" charset="0"/>
                <a:ea typeface="Times New Roman"/>
              </a:rPr>
              <a:t>Each term you will continue to receive a Curriculum Planner to let you know all about the learning we intend to cover as part of that theme. </a:t>
            </a:r>
          </a:p>
          <a:p>
            <a:pPr eaLnBrk="1" fontAlgn="auto" hangingPunct="1">
              <a:lnSpc>
                <a:spcPct val="110000"/>
              </a:lnSpc>
              <a:spcAft>
                <a:spcPts val="0"/>
              </a:spcAft>
              <a:buFont typeface="Arial" charset="0"/>
              <a:buChar char="•"/>
              <a:defRPr/>
            </a:pPr>
            <a:r>
              <a:rPr lang="en-GB" sz="2800" dirty="0">
                <a:solidFill>
                  <a:schemeClr val="tx1"/>
                </a:solidFill>
                <a:latin typeface="Twinkl Cursive Unlooped" panose="02000000000000000000" pitchFamily="2" charset="0"/>
                <a:ea typeface="Times New Roman"/>
              </a:rPr>
              <a:t>We will also have a </a:t>
            </a:r>
            <a:r>
              <a:rPr lang="en-GB" sz="2800" b="1" dirty="0">
                <a:solidFill>
                  <a:schemeClr val="tx1"/>
                </a:solidFill>
                <a:latin typeface="Twinkl Cursive Unlooped" panose="02000000000000000000" pitchFamily="2" charset="0"/>
                <a:ea typeface="Times New Roman"/>
              </a:rPr>
              <a:t>key questions </a:t>
            </a:r>
            <a:r>
              <a:rPr lang="en-GB" sz="2800" dirty="0">
                <a:solidFill>
                  <a:schemeClr val="tx1"/>
                </a:solidFill>
                <a:latin typeface="Twinkl Cursive Unlooped" panose="02000000000000000000" pitchFamily="2" charset="0"/>
                <a:ea typeface="Times New Roman"/>
              </a:rPr>
              <a:t> to help ‘introduce, discuss and discover ‘ our chosen  theme , which you will see on the planner, for example:</a:t>
            </a:r>
          </a:p>
          <a:p>
            <a:pPr eaLnBrk="1" fontAlgn="auto" hangingPunct="1">
              <a:lnSpc>
                <a:spcPct val="110000"/>
              </a:lnSpc>
              <a:spcAft>
                <a:spcPts val="0"/>
              </a:spcAft>
              <a:defRPr/>
            </a:pPr>
            <a:endParaRPr lang="en-GB" sz="2400" dirty="0">
              <a:solidFill>
                <a:srgbClr val="FF0000"/>
              </a:solidFill>
              <a:latin typeface="Twinkl Cursive Unlooped" panose="02000000000000000000" pitchFamily="2" charset="0"/>
            </a:endParaRPr>
          </a:p>
          <a:p>
            <a:pPr eaLnBrk="1" fontAlgn="auto" hangingPunct="1">
              <a:lnSpc>
                <a:spcPct val="110000"/>
              </a:lnSpc>
              <a:spcAft>
                <a:spcPts val="0"/>
              </a:spcAft>
              <a:defRPr/>
            </a:pPr>
            <a:r>
              <a:rPr lang="en-GB" sz="2400" dirty="0">
                <a:solidFill>
                  <a:srgbClr val="FF0000"/>
                </a:solidFill>
                <a:latin typeface="Twinkl Cursive Unlooped" panose="02000000000000000000" pitchFamily="2" charset="0"/>
              </a:rPr>
              <a:t>What makes Sheffield a great place to live?               </a:t>
            </a:r>
            <a:r>
              <a:rPr lang="en-GB" sz="2400" dirty="0">
                <a:solidFill>
                  <a:schemeClr val="tx1"/>
                </a:solidFill>
                <a:latin typeface="Twinkl Cursive Unlooped" panose="02000000000000000000" pitchFamily="2" charset="0"/>
              </a:rPr>
              <a:t>This key question was used to support learning about our local and national environment. </a:t>
            </a:r>
            <a:endParaRPr lang="en-GB" sz="3200" dirty="0">
              <a:solidFill>
                <a:schemeClr val="tx1">
                  <a:lumMod val="75000"/>
                  <a:lumOff val="25000"/>
                </a:schemeClr>
              </a:solidFill>
              <a:latin typeface="Twinkl Cursive Unlooped" panose="02000000000000000000" pitchFamily="2"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2">
            <a:extLst>
              <a:ext uri="{FF2B5EF4-FFF2-40B4-BE49-F238E27FC236}">
                <a16:creationId xmlns:a16="http://schemas.microsoft.com/office/drawing/2014/main" id="{6ACA096F-9DFF-6989-E0DA-F45205FBF56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87363" y="620713"/>
            <a:ext cx="8124825" cy="5651500"/>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95606E4-4F2C-0176-4B22-F459483967A3}"/>
              </a:ext>
            </a:extLst>
          </p:cNvPr>
          <p:cNvSpPr>
            <a:spLocks noGrp="1"/>
          </p:cNvSpPr>
          <p:nvPr>
            <p:ph type="title"/>
          </p:nvPr>
        </p:nvSpPr>
        <p:spPr>
          <a:xfrm>
            <a:off x="179388" y="152400"/>
            <a:ext cx="6870700" cy="1116013"/>
          </a:xfrm>
        </p:spPr>
        <p:txBody>
          <a:bodyPr/>
          <a:lstStyle/>
          <a:p>
            <a:pPr algn="ctr" eaLnBrk="1" hangingPunct="1"/>
            <a:r>
              <a:rPr lang="en-GB" altLang="en-US" b="1" u="sng">
                <a:solidFill>
                  <a:schemeClr val="tx1"/>
                </a:solidFill>
                <a:latin typeface="Twinkl Cursive Unlooped" pitchFamily="2" charset="0"/>
              </a:rPr>
              <a:t>Literacy</a:t>
            </a:r>
          </a:p>
        </p:txBody>
      </p:sp>
      <p:sp>
        <p:nvSpPr>
          <p:cNvPr id="5" name="Title 1">
            <a:extLst>
              <a:ext uri="{FF2B5EF4-FFF2-40B4-BE49-F238E27FC236}">
                <a16:creationId xmlns:a16="http://schemas.microsoft.com/office/drawing/2014/main" id="{493C30CD-28CA-1017-566F-9804F7FF42C5}"/>
              </a:ext>
            </a:extLst>
          </p:cNvPr>
          <p:cNvSpPr txBox="1">
            <a:spLocks/>
          </p:cNvSpPr>
          <p:nvPr/>
        </p:nvSpPr>
        <p:spPr bwMode="auto">
          <a:xfrm>
            <a:off x="179388" y="1052513"/>
            <a:ext cx="7377112" cy="1317625"/>
          </a:xfrm>
          <a:prstGeom prst="rect">
            <a:avLst/>
          </a:prstGeom>
          <a:noFill/>
          <a:ln>
            <a:noFill/>
          </a:ln>
        </p:spPr>
        <p:txBody>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sz="2000" b="1" dirty="0">
                <a:solidFill>
                  <a:schemeClr val="tx1"/>
                </a:solidFill>
                <a:latin typeface="Twinkl Cursive Unlooped" panose="02000000000000000000" pitchFamily="2" charset="0"/>
              </a:rPr>
              <a:t>Literacy is taught through narrative and non- fiction. The children will use the same story for half a term and use this to develop their writing skills. The non-fiction writing each term will be linked to our theme. </a:t>
            </a:r>
          </a:p>
          <a:p>
            <a:pPr>
              <a:defRPr/>
            </a:pPr>
            <a:r>
              <a:rPr lang="en-GB" sz="2000" dirty="0">
                <a:solidFill>
                  <a:schemeClr val="tx1"/>
                </a:solidFill>
              </a:rPr>
              <a:t> </a:t>
            </a:r>
          </a:p>
          <a:p>
            <a:pPr>
              <a:defRPr/>
            </a:pPr>
            <a:r>
              <a:rPr lang="en-GB" sz="2000" dirty="0">
                <a:solidFill>
                  <a:schemeClr val="tx1"/>
                </a:solidFill>
                <a:latin typeface="Twinkl Cursive Unlooped" panose="02000000000000000000" pitchFamily="2" charset="0"/>
              </a:rPr>
              <a:t>During  Year 2 the children will build on their story telling and writing skills and will become accomplished writers by the end of the year.</a:t>
            </a:r>
            <a:r>
              <a:rPr lang="en-GB" sz="2000" b="1" dirty="0">
                <a:solidFill>
                  <a:schemeClr val="tx1"/>
                </a:solidFill>
                <a:latin typeface="Twinkl Cursive Unlooped" panose="02000000000000000000" pitchFamily="2" charset="0"/>
              </a:rPr>
              <a:t> </a:t>
            </a:r>
          </a:p>
          <a:p>
            <a:pPr>
              <a:defRPr/>
            </a:pPr>
            <a:endParaRPr lang="en-GB" sz="2000" b="1" dirty="0">
              <a:solidFill>
                <a:schemeClr val="tx1"/>
              </a:solidFill>
              <a:latin typeface="Twinkl Cursive Unlooped" panose="02000000000000000000" pitchFamily="2" charset="0"/>
            </a:endParaRPr>
          </a:p>
          <a:p>
            <a:pPr>
              <a:defRPr/>
            </a:pPr>
            <a:r>
              <a:rPr lang="en-GB" sz="2000" b="1" dirty="0">
                <a:solidFill>
                  <a:schemeClr val="tx1"/>
                </a:solidFill>
                <a:latin typeface="Twinkl Cursive Unlooped" panose="02000000000000000000" pitchFamily="2" charset="0"/>
              </a:rPr>
              <a:t>Children will learn how to join their letters so they can write using joined handwriting. </a:t>
            </a:r>
            <a:r>
              <a:rPr lang="en-GB" sz="2000" dirty="0">
                <a:solidFill>
                  <a:schemeClr val="tx1"/>
                </a:solidFill>
                <a:latin typeface="Twinkl Cursive Unlooped" panose="02000000000000000000" pitchFamily="2" charset="0"/>
              </a:rPr>
              <a:t>We teach handwriting twice weekly and reinforce throughout the week.</a:t>
            </a:r>
          </a:p>
          <a:p>
            <a:pPr>
              <a:defRPr/>
            </a:pPr>
            <a:endParaRPr lang="en-GB" sz="2000" dirty="0">
              <a:solidFill>
                <a:schemeClr val="tx1"/>
              </a:solidFill>
              <a:latin typeface="Twinkl Cursive Unlooped" panose="02000000000000000000" pitchFamily="2" charset="0"/>
            </a:endParaRPr>
          </a:p>
          <a:p>
            <a:pPr>
              <a:defRPr/>
            </a:pPr>
            <a:r>
              <a:rPr lang="en-GB" sz="2000" dirty="0">
                <a:solidFill>
                  <a:schemeClr val="tx1"/>
                </a:solidFill>
                <a:latin typeface="Twinkl Cursive Unlooped" panose="02000000000000000000" pitchFamily="2" charset="0"/>
              </a:rPr>
              <a:t>We teach children how to spell as part of the teaching            sequence and reinforce this through weekly spelling quizzes.</a:t>
            </a:r>
          </a:p>
          <a:p>
            <a:pPr>
              <a:defRPr/>
            </a:pPr>
            <a:endParaRPr lang="en-GB" sz="2000" b="1" dirty="0">
              <a:latin typeface="Twinkl Cursive Unlooped" panose="02000000000000000000" pitchFamily="2" charset="0"/>
            </a:endParaRPr>
          </a:p>
          <a:p>
            <a:pPr>
              <a:defRPr/>
            </a:pPr>
            <a:endParaRPr lang="en-GB" sz="2000" dirty="0"/>
          </a:p>
          <a:p>
            <a:pPr eaLnBrk="1" hangingPunct="1">
              <a:defRPr/>
            </a:pPr>
            <a:endParaRPr lang="en-GB" altLang="en-US" sz="2800" dirty="0">
              <a:solidFill>
                <a:schemeClr val="tx1"/>
              </a:solidFill>
              <a:latin typeface="+mn-lt"/>
            </a:endParaRPr>
          </a:p>
          <a:p>
            <a:pPr eaLnBrk="1" hangingPunct="1">
              <a:defRPr/>
            </a:pPr>
            <a:br>
              <a:rPr lang="en-GB" altLang="en-US" sz="2800" dirty="0">
                <a:solidFill>
                  <a:schemeClr val="tx1"/>
                </a:solidFill>
                <a:latin typeface="+mn-lt"/>
              </a:rPr>
            </a:br>
            <a:endParaRPr lang="en-GB" altLang="en-US" sz="2800" dirty="0">
              <a:solidFill>
                <a:schemeClr val="tx1"/>
              </a:solidFill>
              <a:latin typeface="+mn-lt"/>
            </a:endParaRPr>
          </a:p>
        </p:txBody>
      </p:sp>
      <p:sp>
        <p:nvSpPr>
          <p:cNvPr id="26628" name="AutoShape 5" descr="Flat Stanley: Amazon.co.uk: Brown, Jeff, Mitchell, Jon ...">
            <a:extLst>
              <a:ext uri="{FF2B5EF4-FFF2-40B4-BE49-F238E27FC236}">
                <a16:creationId xmlns:a16="http://schemas.microsoft.com/office/drawing/2014/main" id="{4651A44C-CA6D-FF6A-0B68-4D029980D88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5DAAC1D-D70A-744B-E850-A19B9CF224FC}"/>
              </a:ext>
            </a:extLst>
          </p:cNvPr>
          <p:cNvSpPr>
            <a:spLocks noGrp="1"/>
          </p:cNvSpPr>
          <p:nvPr>
            <p:ph type="title"/>
          </p:nvPr>
        </p:nvSpPr>
        <p:spPr>
          <a:xfrm>
            <a:off x="323850" y="1196975"/>
            <a:ext cx="6348413" cy="1320800"/>
          </a:xfrm>
        </p:spPr>
        <p:txBody>
          <a:bodyPr/>
          <a:lstStyle/>
          <a:p>
            <a:pPr eaLnBrk="1" hangingPunct="1"/>
            <a:r>
              <a:rPr lang="en-GB" altLang="en-US" sz="2400">
                <a:solidFill>
                  <a:schemeClr val="tx1"/>
                </a:solidFill>
                <a:latin typeface="Twinkl Cursive Unlooped" pitchFamily="2" charset="0"/>
              </a:rPr>
              <a:t>How we teach writing:</a:t>
            </a:r>
            <a:br>
              <a:rPr lang="en-GB" altLang="en-US" sz="2400">
                <a:solidFill>
                  <a:schemeClr val="tx1"/>
                </a:solidFill>
                <a:latin typeface="Twinkl Cursive Unlooped" pitchFamily="2" charset="0"/>
              </a:rPr>
            </a:br>
            <a:br>
              <a:rPr lang="en-GB" altLang="en-US" sz="2400">
                <a:solidFill>
                  <a:schemeClr val="tx1"/>
                </a:solidFill>
                <a:latin typeface="Twinkl Cursive Unlooped" pitchFamily="2" charset="0"/>
              </a:rPr>
            </a:br>
            <a:r>
              <a:rPr lang="en-GB" altLang="en-US" sz="2400">
                <a:solidFill>
                  <a:schemeClr val="tx1"/>
                </a:solidFill>
                <a:latin typeface="Twinkl Cursive Unlooped" pitchFamily="2" charset="0"/>
              </a:rPr>
              <a:t>We </a:t>
            </a:r>
            <a:r>
              <a:rPr lang="en-GB" altLang="en-US" sz="2400" b="1">
                <a:solidFill>
                  <a:schemeClr val="tx1"/>
                </a:solidFill>
                <a:latin typeface="Twinkl Cursive Unlooped" pitchFamily="2" charset="0"/>
              </a:rPr>
              <a:t>immerse </a:t>
            </a:r>
            <a:r>
              <a:rPr lang="en-GB" altLang="en-US" sz="2400">
                <a:solidFill>
                  <a:schemeClr val="tx1"/>
                </a:solidFill>
                <a:latin typeface="Twinkl Cursive Unlooped" pitchFamily="2" charset="0"/>
              </a:rPr>
              <a:t>the children.</a:t>
            </a:r>
            <a:br>
              <a:rPr lang="en-GB" altLang="en-US" sz="2400">
                <a:solidFill>
                  <a:schemeClr val="tx1"/>
                </a:solidFill>
                <a:latin typeface="Twinkl Cursive Unlooped" pitchFamily="2" charset="0"/>
              </a:rPr>
            </a:br>
            <a:br>
              <a:rPr lang="en-GB" altLang="en-US" sz="2400">
                <a:solidFill>
                  <a:schemeClr val="tx1"/>
                </a:solidFill>
                <a:latin typeface="Twinkl Cursive Unlooped" pitchFamily="2" charset="0"/>
              </a:rPr>
            </a:br>
            <a:r>
              <a:rPr lang="en-GB" altLang="en-US" sz="2400">
                <a:solidFill>
                  <a:schemeClr val="tx1"/>
                </a:solidFill>
                <a:latin typeface="Twinkl Cursive Unlooped" pitchFamily="2" charset="0"/>
              </a:rPr>
              <a:t>We </a:t>
            </a:r>
            <a:r>
              <a:rPr lang="en-GB" altLang="en-US" sz="2400" b="1">
                <a:solidFill>
                  <a:schemeClr val="tx1"/>
                </a:solidFill>
                <a:latin typeface="Twinkl Cursive Unlooped" pitchFamily="2" charset="0"/>
              </a:rPr>
              <a:t>analyse</a:t>
            </a:r>
            <a:r>
              <a:rPr lang="en-GB" altLang="en-US" sz="2400">
                <a:solidFill>
                  <a:schemeClr val="tx1"/>
                </a:solidFill>
                <a:latin typeface="Twinkl Cursive Unlooped" pitchFamily="2" charset="0"/>
              </a:rPr>
              <a:t> the features of the text type.</a:t>
            </a:r>
            <a:br>
              <a:rPr lang="en-GB" altLang="en-US" sz="2400">
                <a:solidFill>
                  <a:schemeClr val="tx1"/>
                </a:solidFill>
                <a:latin typeface="Twinkl Cursive Unlooped" pitchFamily="2" charset="0"/>
              </a:rPr>
            </a:br>
            <a:br>
              <a:rPr lang="en-GB" altLang="en-US" sz="2400">
                <a:solidFill>
                  <a:schemeClr val="tx1"/>
                </a:solidFill>
                <a:latin typeface="Twinkl Cursive Unlooped" pitchFamily="2" charset="0"/>
              </a:rPr>
            </a:br>
            <a:r>
              <a:rPr lang="en-GB" altLang="en-US" sz="2400">
                <a:solidFill>
                  <a:schemeClr val="tx1"/>
                </a:solidFill>
                <a:latin typeface="Twinkl Cursive Unlooped" pitchFamily="2" charset="0"/>
              </a:rPr>
              <a:t>We teach particular </a:t>
            </a:r>
            <a:r>
              <a:rPr lang="en-GB" altLang="en-US" sz="2400" b="1">
                <a:solidFill>
                  <a:schemeClr val="tx1"/>
                </a:solidFill>
                <a:latin typeface="Twinkl Cursive Unlooped" pitchFamily="2" charset="0"/>
              </a:rPr>
              <a:t>skills</a:t>
            </a:r>
            <a:r>
              <a:rPr lang="en-GB" altLang="en-US" sz="2400">
                <a:solidFill>
                  <a:schemeClr val="tx1"/>
                </a:solidFill>
                <a:latin typeface="Twinkl Cursive Unlooped" pitchFamily="2" charset="0"/>
              </a:rPr>
              <a:t> the children will need for that text type.</a:t>
            </a:r>
            <a:br>
              <a:rPr lang="en-GB" altLang="en-US" sz="2400">
                <a:solidFill>
                  <a:schemeClr val="tx1"/>
                </a:solidFill>
                <a:latin typeface="Twinkl Cursive Unlooped" pitchFamily="2" charset="0"/>
              </a:rPr>
            </a:br>
            <a:br>
              <a:rPr lang="en-GB" altLang="en-US" sz="2400">
                <a:solidFill>
                  <a:schemeClr val="tx1"/>
                </a:solidFill>
                <a:latin typeface="Twinkl Cursive Unlooped" pitchFamily="2" charset="0"/>
              </a:rPr>
            </a:br>
            <a:r>
              <a:rPr lang="en-GB" altLang="en-US" sz="2400">
                <a:solidFill>
                  <a:schemeClr val="tx1"/>
                </a:solidFill>
                <a:latin typeface="Twinkl Cursive Unlooped" pitchFamily="2" charset="0"/>
              </a:rPr>
              <a:t>Then children </a:t>
            </a:r>
            <a:r>
              <a:rPr lang="en-GB" altLang="en-US" sz="2400" b="1">
                <a:solidFill>
                  <a:schemeClr val="tx1"/>
                </a:solidFill>
                <a:latin typeface="Twinkl Cursive Unlooped" pitchFamily="2" charset="0"/>
              </a:rPr>
              <a:t>plan </a:t>
            </a:r>
            <a:r>
              <a:rPr lang="en-GB" altLang="en-US" sz="2400">
                <a:solidFill>
                  <a:schemeClr val="tx1"/>
                </a:solidFill>
                <a:latin typeface="Twinkl Cursive Unlooped" pitchFamily="2" charset="0"/>
              </a:rPr>
              <a:t>their piece of writing.</a:t>
            </a:r>
            <a:br>
              <a:rPr lang="en-GB" altLang="en-US" sz="2400">
                <a:solidFill>
                  <a:schemeClr val="tx1"/>
                </a:solidFill>
                <a:latin typeface="Twinkl Cursive Unlooped" pitchFamily="2" charset="0"/>
              </a:rPr>
            </a:br>
            <a:br>
              <a:rPr lang="en-GB" altLang="en-US" sz="2400">
                <a:solidFill>
                  <a:schemeClr val="tx1"/>
                </a:solidFill>
                <a:latin typeface="Twinkl Cursive Unlooped" pitchFamily="2" charset="0"/>
              </a:rPr>
            </a:br>
            <a:r>
              <a:rPr lang="en-GB" altLang="en-US" sz="2400">
                <a:solidFill>
                  <a:schemeClr val="tx1"/>
                </a:solidFill>
                <a:latin typeface="Twinkl Cursive Unlooped" pitchFamily="2" charset="0"/>
              </a:rPr>
              <a:t>Next children </a:t>
            </a:r>
            <a:r>
              <a:rPr lang="en-GB" altLang="en-US" sz="2400" b="1">
                <a:solidFill>
                  <a:schemeClr val="tx1"/>
                </a:solidFill>
                <a:latin typeface="Twinkl Cursive Unlooped" pitchFamily="2" charset="0"/>
              </a:rPr>
              <a:t>write</a:t>
            </a:r>
            <a:r>
              <a:rPr lang="en-GB" altLang="en-US" sz="2400">
                <a:solidFill>
                  <a:schemeClr val="tx1"/>
                </a:solidFill>
                <a:latin typeface="Twinkl Cursive Unlooped" pitchFamily="2" charset="0"/>
              </a:rPr>
              <a:t> their piece before </a:t>
            </a:r>
            <a:r>
              <a:rPr lang="en-GB" altLang="en-US" sz="2400" b="1">
                <a:solidFill>
                  <a:schemeClr val="tx1"/>
                </a:solidFill>
                <a:latin typeface="Twinkl Cursive Unlooped" pitchFamily="2" charset="0"/>
              </a:rPr>
              <a:t>editing and reviewing </a:t>
            </a:r>
            <a:r>
              <a:rPr lang="en-GB" altLang="en-US" sz="2400">
                <a:solidFill>
                  <a:schemeClr val="tx1"/>
                </a:solidFill>
                <a:latin typeface="Twinkl Cursive Unlooped" pitchFamily="2" charset="0"/>
              </a:rPr>
              <a:t>it.</a:t>
            </a:r>
            <a:br>
              <a:rPr lang="en-GB" altLang="en-US" sz="2800">
                <a:solidFill>
                  <a:schemeClr val="tx1"/>
                </a:solidFill>
                <a:latin typeface="Twinkl Cursive Unlooped" pitchFamily="2" charset="0"/>
              </a:rPr>
            </a:br>
            <a:endParaRPr lang="en-GB" altLang="en-US" sz="2800">
              <a:solidFill>
                <a:schemeClr val="tx1"/>
              </a:solidFill>
              <a:latin typeface="Twinkl Cursive Unlooped" pitchFamily="2" charset="0"/>
            </a:endParaRPr>
          </a:p>
        </p:txBody>
      </p:sp>
      <p:pic>
        <p:nvPicPr>
          <p:cNvPr id="27651" name="Content Placeholder 2">
            <a:extLst>
              <a:ext uri="{FF2B5EF4-FFF2-40B4-BE49-F238E27FC236}">
                <a16:creationId xmlns:a16="http://schemas.microsoft.com/office/drawing/2014/main" id="{65480902-D2A2-39CD-ABC2-1E50C1993E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666750"/>
            <a:ext cx="1878012"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098F874A-09A3-67FB-5FB9-E700D8D6E819}"/>
              </a:ext>
            </a:extLst>
          </p:cNvPr>
          <p:cNvSpPr txBox="1">
            <a:spLocks/>
          </p:cNvSpPr>
          <p:nvPr/>
        </p:nvSpPr>
        <p:spPr bwMode="auto">
          <a:xfrm>
            <a:off x="1042988" y="188913"/>
            <a:ext cx="68707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3600" b="1">
                <a:solidFill>
                  <a:schemeClr val="tx1"/>
                </a:solidFill>
                <a:latin typeface="Twinkl Cursive Unlooped" pitchFamily="2" charset="0"/>
              </a:rPr>
              <a:t>Writing</a:t>
            </a:r>
          </a:p>
        </p:txBody>
      </p:sp>
    </p:spTree>
  </p:cSld>
  <p:clrMapOvr>
    <a:masterClrMapping/>
  </p:clrMapOvr>
  <p:transition spd="slow"/>
</p:sld>
</file>

<file path=ppt/theme/theme1.xml><?xml version="1.0" encoding="utf-8"?>
<a:theme xmlns:a="http://schemas.openxmlformats.org/drawingml/2006/main" name="3_Mountain Top">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Mountain Top">
      <a:majorFont>
        <a:latin typeface="Cocon"/>
        <a:ea typeface=""/>
        <a:cs typeface="Arial"/>
      </a:majorFont>
      <a:minorFont>
        <a:latin typeface="Coco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ec62ef-d903-4f0c-a346-7777647a8f31" xsi:nil="true"/>
    <lcf76f155ced4ddcb4097134ff3c332f xmlns="a57ba6b6-bd63-4dc9-ae7b-19e115e5b7f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654710B4E7924897FCF38095556537" ma:contentTypeVersion="15" ma:contentTypeDescription="Create a new document." ma:contentTypeScope="" ma:versionID="b7e9afdd29a6b48f9f6ac049538728d6">
  <xsd:schema xmlns:xsd="http://www.w3.org/2001/XMLSchema" xmlns:xs="http://www.w3.org/2001/XMLSchema" xmlns:p="http://schemas.microsoft.com/office/2006/metadata/properties" xmlns:ns2="a57ba6b6-bd63-4dc9-ae7b-19e115e5b7fe" xmlns:ns3="c2ec62ef-d903-4f0c-a346-7777647a8f31" targetNamespace="http://schemas.microsoft.com/office/2006/metadata/properties" ma:root="true" ma:fieldsID="66c6f2567c799f817c488c5b8496013e" ns2:_="" ns3:_="">
    <xsd:import namespace="a57ba6b6-bd63-4dc9-ae7b-19e115e5b7fe"/>
    <xsd:import namespace="c2ec62ef-d903-4f0c-a346-7777647a8f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ba6b6-bd63-4dc9-ae7b-19e115e5b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62db9f-f81a-4565-95fb-fdafd25ebe6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ec62ef-d903-4f0c-a346-7777647a8f3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6366c3-5b60-4c76-b5df-cfaec8b206e5}" ma:internalName="TaxCatchAll" ma:showField="CatchAllData" ma:web="c2ec62ef-d903-4f0c-a346-7777647a8f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CF537C7-0D1E-4C98-AC0A-B10D95C920E9}">
  <ds:schemaRefs>
    <ds:schemaRef ds:uri="http://schemas.microsoft.com/office/2006/metadata/properties"/>
    <ds:schemaRef ds:uri="http://schemas.microsoft.com/office/infopath/2007/PartnerControls"/>
    <ds:schemaRef ds:uri="c2ec62ef-d903-4f0c-a346-7777647a8f31"/>
    <ds:schemaRef ds:uri="a57ba6b6-bd63-4dc9-ae7b-19e115e5b7fe"/>
  </ds:schemaRefs>
</ds:datastoreItem>
</file>

<file path=customXml/itemProps2.xml><?xml version="1.0" encoding="utf-8"?>
<ds:datastoreItem xmlns:ds="http://schemas.openxmlformats.org/officeDocument/2006/customXml" ds:itemID="{5620EAC3-DC1B-426F-AAD2-6B2DA38BB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ba6b6-bd63-4dc9-ae7b-19e115e5b7fe"/>
    <ds:schemaRef ds:uri="c2ec62ef-d903-4f0c-a346-7777647a8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E48F4D-58C9-46E8-8A18-BCF9386328E2}">
  <ds:schemaRefs>
    <ds:schemaRef ds:uri="http://schemas.microsoft.com/sharepoint/v3/contenttype/forms"/>
  </ds:schemaRefs>
</ds:datastoreItem>
</file>

<file path=customXml/itemProps4.xml><?xml version="1.0" encoding="utf-8"?>
<ds:datastoreItem xmlns:ds="http://schemas.openxmlformats.org/officeDocument/2006/customXml" ds:itemID="{CEB303EA-2475-4D34-AFCD-CC95C1D214D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2305</TotalTime>
  <Words>2309</Words>
  <Application>Microsoft Office PowerPoint</Application>
  <PresentationFormat>On-screen Show (4:3)</PresentationFormat>
  <Paragraphs>214</Paragraphs>
  <Slides>38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Cocon</vt:lpstr>
      <vt:lpstr>Comic Sans MS</vt:lpstr>
      <vt:lpstr>Trebuchet MS</vt:lpstr>
      <vt:lpstr>Twinkl Cursive Unlooped</vt:lpstr>
      <vt:lpstr>Wingdings</vt:lpstr>
      <vt:lpstr>Wingdings 3</vt:lpstr>
      <vt:lpstr>3_Mountain Top</vt:lpstr>
      <vt:lpstr>Facet</vt:lpstr>
      <vt:lpstr> Welcome to Year 2</vt:lpstr>
      <vt:lpstr>The Y2 Team</vt:lpstr>
      <vt:lpstr>A typical morning:</vt:lpstr>
      <vt:lpstr>Throughout the week in the afternoons we cover:</vt:lpstr>
      <vt:lpstr>PowerPoint Presentation</vt:lpstr>
      <vt:lpstr>PowerPoint Presentation</vt:lpstr>
      <vt:lpstr>PowerPoint Presentation</vt:lpstr>
      <vt:lpstr>Literacy</vt:lpstr>
      <vt:lpstr>How we teach writing:  We immerse the children.  We analyse the features of the text type.  We teach particular skills the children will need for that text type.  Then children plan their piece of writing.  Next children write their piece before editing and reviewing it. </vt:lpstr>
      <vt:lpstr>Stories </vt:lpstr>
      <vt:lpstr>PowerPoint Presentation</vt:lpstr>
      <vt:lpstr>Whole Class Reading We teach the children how to understand a book and a range of comprehension skills. We focus on a book for a number of weeks.  Small Group Reading In small groups we focus on fluency and reading for meaning.  Phonics Children are taught in small groups to be able to read sounds and apply these skills into their reading. We also teach children about spelling patterns in order for them to use them in their writing independently.  </vt:lpstr>
      <vt:lpstr>Home Reading</vt:lpstr>
      <vt:lpstr>Home Reading</vt:lpstr>
      <vt:lpstr>Maths</vt:lpstr>
      <vt:lpstr>These are the areas of Maths we cover in Year 2. The terms are a guide and may change based on the needs of the children.</vt:lpstr>
      <vt:lpstr>Maths</vt:lpstr>
      <vt:lpstr>PowerPoint Presentation</vt:lpstr>
      <vt:lpstr>PowerPoint Presentation</vt:lpstr>
      <vt:lpstr>PE</vt:lpstr>
      <vt:lpstr>PE </vt:lpstr>
      <vt:lpstr>Science</vt:lpstr>
      <vt:lpstr>  </vt:lpstr>
      <vt:lpstr>Forest School is a big part of our learning during the Autumn term.   The children will build on the skills they have developed through Forest School in Foundation and Year 1 as well as being given more independence.   Some learning will be focused around our theme whist some will be specific to the outdoor setting. Forest School learning focuses on key Science, Art and D&amp;T skills. Children will learn to work in a team and problem solve. </vt:lpstr>
      <vt:lpstr>Forest School Learning</vt:lpstr>
      <vt:lpstr>Home Learning will be sent home weekly on Fridays via Google Classroom with a hand in date the following week (Sunday).   Children will have home learning books that they should use to record their home learning. This can be uploaded as a picture to Google Classroom or handed in each Monday.   Home learning is made up of weekly Maths and Spelling.   </vt:lpstr>
      <vt:lpstr>PowerPoint Presentation</vt:lpstr>
      <vt:lpstr>Our educational visits are lots of fun.  We love learning from first hand experiences.  In the Autumn term we have booked to visit the Crucible to see a live performance with Music in the Round.  We also hope to visit the local area, the city centre and different places of religious worship.  We try to balance out the cost of school trips across they year, which is why we are having workshops in school, visits to the local area as well as visits to other places.  </vt:lpstr>
      <vt:lpstr>Visiting places of worship.</vt:lpstr>
      <vt:lpstr>Fantastic Visits!</vt:lpstr>
      <vt:lpstr>Fabulous singing at Young Voices </vt:lpstr>
      <vt:lpstr>Working together at the EIS</vt:lpstr>
      <vt:lpstr>Puppet week</vt:lpstr>
      <vt:lpstr>              Swimming   Year 2 children go swimming in the Summer term. They go to Zest swimming baths.   In Spring 2 Class 5 will go swimming and in Summer 1 Class 6 will go swimming.  Please make sure your child can get undressed and dressed independently. </vt:lpstr>
      <vt:lpstr>            Ukulele</vt:lpstr>
      <vt:lpstr>           Job Squad</vt:lpstr>
      <vt:lpstr>In the Summer term each child will have a  Year 5 reading buddy and read with them here and at Nook Lane in order to build relationships.  Year 2 and Year 3 have a joint sports afternoon at Nook Lane.  The Year 3 teachers will come to visit the Year 2 children for a morning at Stannington Infant School.        </vt:lpstr>
      <vt:lpstr>We hope you have found this useful and look forward to seeing you in September. </vt:lpstr>
    </vt:vector>
  </TitlesOfParts>
  <Company>Stannington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cexton</dc:creator>
  <cp:lastModifiedBy>Liz Harris</cp:lastModifiedBy>
  <cp:revision>174</cp:revision>
  <cp:lastPrinted>2024-07-03T15:11:06Z</cp:lastPrinted>
  <dcterms:created xsi:type="dcterms:W3CDTF">2012-10-09T15:27:02Z</dcterms:created>
  <dcterms:modified xsi:type="dcterms:W3CDTF">2025-07-01T19:56:12Z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0x010100E21B4C5FE86C674480C565D8ABD89AFF</vt:lpwstr>
  </property>
  <property fmtid="{D5CDD505-2E9C-101B-9397-08002B2CF9AE}" pid="3" name="_activity">
    <vt:lpwstr/>
  </property>
  <property fmtid="{D5CDD505-2E9C-101B-9397-08002B2CF9AE}" pid="4" name="display_urn:schemas-microsoft-com:office:office#Editor">
    <vt:lpwstr>Joanne Everitt</vt:lpwstr>
  </property>
  <property fmtid="{D5CDD505-2E9C-101B-9397-08002B2CF9AE}" pid="5" name="Order">
    <vt:lpwstr>3200.00000000000</vt:lpwstr>
  </property>
  <property fmtid="{D5CDD505-2E9C-101B-9397-08002B2CF9AE}" pid="6" name="display_urn:schemas-microsoft-com:office:office#Author">
    <vt:lpwstr>Joanne Everitt</vt:lpwstr>
  </property>
  <property fmtid="{D5CDD505-2E9C-101B-9397-08002B2CF9AE}" pid="7" name="TaxCatchAll">
    <vt:lpwstr/>
  </property>
  <property fmtid="{D5CDD505-2E9C-101B-9397-08002B2CF9AE}" pid="8" name="lcf76f155ced4ddcb4097134ff3c332f">
    <vt:lpwstr/>
  </property>
  <property fmtid="{D5CDD505-2E9C-101B-9397-08002B2CF9AE}" pid="9" name="MediaServiceImageTags">
    <vt:lpwstr/>
  </property>
</Properties>
</file>