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803" r:id="rId3"/>
  </p:sldMasterIdLst>
  <p:notesMasterIdLst>
    <p:notesMasterId r:id="rId15"/>
  </p:notesMasterIdLst>
  <p:sldIdLst>
    <p:sldId id="256" r:id="rId4"/>
    <p:sldId id="257" r:id="rId5"/>
    <p:sldId id="258" r:id="rId6"/>
    <p:sldId id="260" r:id="rId7"/>
    <p:sldId id="269" r:id="rId8"/>
    <p:sldId id="261" r:id="rId9"/>
    <p:sldId id="268" r:id="rId10"/>
    <p:sldId id="263" r:id="rId11"/>
    <p:sldId id="264" r:id="rId12"/>
    <p:sldId id="266" r:id="rId13"/>
    <p:sldId id="270" r:id="rId1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24" autoAdjust="0"/>
    <p:restoredTop sz="90598" autoAdjust="0"/>
  </p:normalViewPr>
  <p:slideViewPr>
    <p:cSldViewPr>
      <p:cViewPr varScale="1">
        <p:scale>
          <a:sx n="107" d="100"/>
          <a:sy n="107" d="100"/>
        </p:scale>
        <p:origin x="1256" y="16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_rels/viewProps.xml.rels><?xml version="1.0" encoding="UTF-8" standalone="yes"?>
<Relationships xmlns="http://schemas.openxmlformats.org/package/2006/relationships"><Relationship Id="rId1"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216B43F-1A1C-81A6-7065-7AF8201480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5B5DA267-2FCB-3567-A5EF-E05EC35D3F7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F146A5E7-C0F2-0048-B7B8-F0C331DC9D22}" type="datetimeFigureOut">
              <a:rPr lang="en-GB"/>
              <a:pPr>
                <a:defRPr/>
              </a:pPr>
              <a:t>14/04/2026</a:t>
            </a:fld>
            <a:endParaRPr lang="en-GB"/>
          </a:p>
        </p:txBody>
      </p:sp>
      <p:sp>
        <p:nvSpPr>
          <p:cNvPr id="4" name="Slide Image Placeholder 3">
            <a:extLst>
              <a:ext uri="{FF2B5EF4-FFF2-40B4-BE49-F238E27FC236}">
                <a16:creationId xmlns:a16="http://schemas.microsoft.com/office/drawing/2014/main" id="{AFEDCFA0-21F5-CF2B-877B-690048A74A39}"/>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28F31ED1-AAFC-ED68-58DC-15313310CAD2}"/>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A7F58BE0-FBDB-7DCB-6006-4E39675C4707}"/>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C5ECCE36-1A52-43F1-276F-019C02D41AF5}"/>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C6716725-3405-8742-B904-5E12A7908B35}"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9A0765D-456B-713A-9979-C51F5A511DDD}"/>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74330A9-AF57-AB54-97E7-E4A1AEBE6CA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09081C2-CEE8-9B47-F1D0-6DA71144C039}"/>
              </a:ext>
            </a:extLst>
          </p:cNvPr>
          <p:cNvSpPr>
            <a:spLocks noGrp="1"/>
          </p:cNvSpPr>
          <p:nvPr>
            <p:ph type="sldNum" sz="quarter" idx="12"/>
          </p:nvPr>
        </p:nvSpPr>
        <p:spPr/>
        <p:txBody>
          <a:bodyPr/>
          <a:lstStyle>
            <a:lvl1pPr>
              <a:defRPr/>
            </a:lvl1pPr>
          </a:lstStyle>
          <a:p>
            <a:pPr>
              <a:defRPr/>
            </a:pPr>
            <a:fld id="{09E209E8-0760-8F45-A3BA-606C017BA479}" type="slidenum">
              <a:rPr lang="en-GB" altLang="en-US"/>
              <a:pPr>
                <a:defRPr/>
              </a:pPr>
              <a:t>‹#›</a:t>
            </a:fld>
            <a:endParaRPr lang="en-GB" altLang="en-US"/>
          </a:p>
        </p:txBody>
      </p:sp>
    </p:spTree>
    <p:extLst>
      <p:ext uri="{BB962C8B-B14F-4D97-AF65-F5344CB8AC3E}">
        <p14:creationId xmlns:p14="http://schemas.microsoft.com/office/powerpoint/2010/main" val="304118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C640A0-1A90-3583-F9F3-4252FBF0444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5F0B4B34-331A-60B3-CD74-C0C371F8AE2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4E0E4FA-3B26-4C58-FB38-E5AA9D5A28FC}"/>
              </a:ext>
            </a:extLst>
          </p:cNvPr>
          <p:cNvSpPr>
            <a:spLocks noGrp="1"/>
          </p:cNvSpPr>
          <p:nvPr>
            <p:ph type="sldNum" sz="quarter" idx="12"/>
          </p:nvPr>
        </p:nvSpPr>
        <p:spPr/>
        <p:txBody>
          <a:bodyPr/>
          <a:lstStyle>
            <a:lvl1pPr>
              <a:defRPr/>
            </a:lvl1pPr>
          </a:lstStyle>
          <a:p>
            <a:pPr>
              <a:defRPr/>
            </a:pPr>
            <a:fld id="{77A4BC47-DABA-EF43-B0B1-790920C59D1A}" type="slidenum">
              <a:rPr lang="en-GB" altLang="en-US"/>
              <a:pPr>
                <a:defRPr/>
              </a:pPr>
              <a:t>‹#›</a:t>
            </a:fld>
            <a:endParaRPr lang="en-GB" altLang="en-US"/>
          </a:p>
        </p:txBody>
      </p:sp>
    </p:spTree>
    <p:extLst>
      <p:ext uri="{BB962C8B-B14F-4D97-AF65-F5344CB8AC3E}">
        <p14:creationId xmlns:p14="http://schemas.microsoft.com/office/powerpoint/2010/main" val="377751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5D7D62-124E-94A8-52F0-6741C112522E}"/>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97534BF-4573-4B34-F381-13D7DE7B610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F19D9B1-EE70-B3D2-D4D8-443343C61E57}"/>
              </a:ext>
            </a:extLst>
          </p:cNvPr>
          <p:cNvSpPr>
            <a:spLocks noGrp="1"/>
          </p:cNvSpPr>
          <p:nvPr>
            <p:ph type="sldNum" sz="quarter" idx="12"/>
          </p:nvPr>
        </p:nvSpPr>
        <p:spPr/>
        <p:txBody>
          <a:bodyPr/>
          <a:lstStyle>
            <a:lvl1pPr>
              <a:defRPr/>
            </a:lvl1pPr>
          </a:lstStyle>
          <a:p>
            <a:pPr>
              <a:defRPr/>
            </a:pPr>
            <a:fld id="{4216447B-9A73-FC4A-9CE3-EFBA2186D504}" type="slidenum">
              <a:rPr lang="en-GB" altLang="en-US"/>
              <a:pPr>
                <a:defRPr/>
              </a:pPr>
              <a:t>‹#›</a:t>
            </a:fld>
            <a:endParaRPr lang="en-GB" altLang="en-US"/>
          </a:p>
        </p:txBody>
      </p:sp>
    </p:spTree>
    <p:extLst>
      <p:ext uri="{BB962C8B-B14F-4D97-AF65-F5344CB8AC3E}">
        <p14:creationId xmlns:p14="http://schemas.microsoft.com/office/powerpoint/2010/main" val="211212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3CD9F2-1651-B35A-FF69-9CE2018C4C5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168F2EE3-34E7-C528-B936-0CBF71BE90E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EF0F3DE-6B3F-682D-4545-809B66278B5C}"/>
              </a:ext>
            </a:extLst>
          </p:cNvPr>
          <p:cNvSpPr>
            <a:spLocks noGrp="1"/>
          </p:cNvSpPr>
          <p:nvPr>
            <p:ph type="sldNum" sz="quarter" idx="12"/>
          </p:nvPr>
        </p:nvSpPr>
        <p:spPr/>
        <p:txBody>
          <a:bodyPr/>
          <a:lstStyle>
            <a:lvl1pPr>
              <a:defRPr/>
            </a:lvl1pPr>
          </a:lstStyle>
          <a:p>
            <a:pPr>
              <a:defRPr/>
            </a:pPr>
            <a:fld id="{ACCAA9BC-8AF2-4848-88FA-67358D2E8DF4}" type="slidenum">
              <a:rPr lang="en-GB" altLang="en-US"/>
              <a:pPr>
                <a:defRPr/>
              </a:pPr>
              <a:t>‹#›</a:t>
            </a:fld>
            <a:endParaRPr lang="en-GB" altLang="en-US"/>
          </a:p>
        </p:txBody>
      </p:sp>
    </p:spTree>
    <p:extLst>
      <p:ext uri="{BB962C8B-B14F-4D97-AF65-F5344CB8AC3E}">
        <p14:creationId xmlns:p14="http://schemas.microsoft.com/office/powerpoint/2010/main" val="1321106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5C1E3B3-C65A-B6A7-35C7-5DD19603F7BF}"/>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CB5FB3-E649-D730-C296-5E28F7C9471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1F4E88F-0C76-1CC0-79D9-D9FA99425CA7}"/>
              </a:ext>
            </a:extLst>
          </p:cNvPr>
          <p:cNvSpPr>
            <a:spLocks noGrp="1"/>
          </p:cNvSpPr>
          <p:nvPr>
            <p:ph type="sldNum" sz="quarter" idx="12"/>
          </p:nvPr>
        </p:nvSpPr>
        <p:spPr/>
        <p:txBody>
          <a:bodyPr/>
          <a:lstStyle>
            <a:lvl1pPr>
              <a:defRPr/>
            </a:lvl1pPr>
          </a:lstStyle>
          <a:p>
            <a:pPr>
              <a:defRPr/>
            </a:pPr>
            <a:fld id="{9B12E95B-273F-0841-B8BF-678A43C626DB}" type="slidenum">
              <a:rPr lang="en-GB" altLang="en-US"/>
              <a:pPr>
                <a:defRPr/>
              </a:pPr>
              <a:t>‹#›</a:t>
            </a:fld>
            <a:endParaRPr lang="en-GB" altLang="en-US"/>
          </a:p>
        </p:txBody>
      </p:sp>
    </p:spTree>
    <p:extLst>
      <p:ext uri="{BB962C8B-B14F-4D97-AF65-F5344CB8AC3E}">
        <p14:creationId xmlns:p14="http://schemas.microsoft.com/office/powerpoint/2010/main" val="87316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081AE22E-E056-9E95-2635-17B6C2C1F901}"/>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744D641B-99B6-B73C-DEA2-4547A62163A3}"/>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E3AC7583-DD7F-F4B6-74DC-870479DC93B2}"/>
              </a:ext>
            </a:extLst>
          </p:cNvPr>
          <p:cNvSpPr>
            <a:spLocks noGrp="1"/>
          </p:cNvSpPr>
          <p:nvPr>
            <p:ph type="sldNum" sz="quarter" idx="12"/>
          </p:nvPr>
        </p:nvSpPr>
        <p:spPr/>
        <p:txBody>
          <a:bodyPr/>
          <a:lstStyle>
            <a:lvl1pPr>
              <a:defRPr/>
            </a:lvl1pPr>
          </a:lstStyle>
          <a:p>
            <a:pPr>
              <a:defRPr/>
            </a:pPr>
            <a:fld id="{C6FDE466-1592-074A-9754-4259913549C9}" type="slidenum">
              <a:rPr lang="en-GB" altLang="en-US"/>
              <a:pPr>
                <a:defRPr/>
              </a:pPr>
              <a:t>‹#›</a:t>
            </a:fld>
            <a:endParaRPr lang="en-GB" altLang="en-US"/>
          </a:p>
        </p:txBody>
      </p:sp>
    </p:spTree>
    <p:extLst>
      <p:ext uri="{BB962C8B-B14F-4D97-AF65-F5344CB8AC3E}">
        <p14:creationId xmlns:p14="http://schemas.microsoft.com/office/powerpoint/2010/main" val="2731939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CB43231B-6097-1BBA-FB97-F2B2EBEEF4F7}"/>
              </a:ext>
            </a:extLst>
          </p:cNvPr>
          <p:cNvSpPr>
            <a:spLocks noGrp="1"/>
          </p:cNvSpPr>
          <p:nvPr>
            <p:ph type="dt" sz="half" idx="10"/>
          </p:nvPr>
        </p:nvSpPr>
        <p:spPr/>
        <p:txBody>
          <a:bodyPr/>
          <a:lstStyle>
            <a:lvl1pPr>
              <a:defRPr/>
            </a:lvl1pPr>
          </a:lstStyle>
          <a:p>
            <a:pPr>
              <a:defRPr/>
            </a:pPr>
            <a:endParaRPr lang="en-GB"/>
          </a:p>
        </p:txBody>
      </p:sp>
      <p:sp>
        <p:nvSpPr>
          <p:cNvPr id="8" name="Footer Placeholder 4">
            <a:extLst>
              <a:ext uri="{FF2B5EF4-FFF2-40B4-BE49-F238E27FC236}">
                <a16:creationId xmlns:a16="http://schemas.microsoft.com/office/drawing/2014/main" id="{CF94178B-D0F1-9DC9-B2E9-6F48306C0F22}"/>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935A1318-A44C-E3E4-43AF-34CE0E753DE8}"/>
              </a:ext>
            </a:extLst>
          </p:cNvPr>
          <p:cNvSpPr>
            <a:spLocks noGrp="1"/>
          </p:cNvSpPr>
          <p:nvPr>
            <p:ph type="sldNum" sz="quarter" idx="12"/>
          </p:nvPr>
        </p:nvSpPr>
        <p:spPr/>
        <p:txBody>
          <a:bodyPr/>
          <a:lstStyle>
            <a:lvl1pPr>
              <a:defRPr/>
            </a:lvl1pPr>
          </a:lstStyle>
          <a:p>
            <a:pPr>
              <a:defRPr/>
            </a:pPr>
            <a:fld id="{2C6B8695-0608-3B43-95CD-D264333FED90}" type="slidenum">
              <a:rPr lang="en-GB" altLang="en-US"/>
              <a:pPr>
                <a:defRPr/>
              </a:pPr>
              <a:t>‹#›</a:t>
            </a:fld>
            <a:endParaRPr lang="en-GB" altLang="en-US"/>
          </a:p>
        </p:txBody>
      </p:sp>
    </p:spTree>
    <p:extLst>
      <p:ext uri="{BB962C8B-B14F-4D97-AF65-F5344CB8AC3E}">
        <p14:creationId xmlns:p14="http://schemas.microsoft.com/office/powerpoint/2010/main" val="865087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387B85B4-40AB-194A-D1B3-57F56D1F62B9}"/>
              </a:ext>
            </a:extLst>
          </p:cNvPr>
          <p:cNvSpPr>
            <a:spLocks noGrp="1"/>
          </p:cNvSpPr>
          <p:nvPr>
            <p:ph type="dt" sz="half" idx="10"/>
          </p:nvPr>
        </p:nvSpPr>
        <p:spPr/>
        <p:txBody>
          <a:bodyPr/>
          <a:lstStyle>
            <a:lvl1pPr>
              <a:defRPr/>
            </a:lvl1pPr>
          </a:lstStyle>
          <a:p>
            <a:pPr>
              <a:defRPr/>
            </a:pPr>
            <a:endParaRPr lang="en-GB"/>
          </a:p>
        </p:txBody>
      </p:sp>
      <p:sp>
        <p:nvSpPr>
          <p:cNvPr id="4" name="Footer Placeholder 4">
            <a:extLst>
              <a:ext uri="{FF2B5EF4-FFF2-40B4-BE49-F238E27FC236}">
                <a16:creationId xmlns:a16="http://schemas.microsoft.com/office/drawing/2014/main" id="{EE7CB2C9-8336-D631-0A5E-48FAB2AE2AA6}"/>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29204E66-CCF4-2CB3-9F67-9BCF74C32697}"/>
              </a:ext>
            </a:extLst>
          </p:cNvPr>
          <p:cNvSpPr>
            <a:spLocks noGrp="1"/>
          </p:cNvSpPr>
          <p:nvPr>
            <p:ph type="sldNum" sz="quarter" idx="12"/>
          </p:nvPr>
        </p:nvSpPr>
        <p:spPr/>
        <p:txBody>
          <a:bodyPr/>
          <a:lstStyle>
            <a:lvl1pPr>
              <a:defRPr/>
            </a:lvl1pPr>
          </a:lstStyle>
          <a:p>
            <a:pPr>
              <a:defRPr/>
            </a:pPr>
            <a:fld id="{C371FFDB-6B66-A047-B00F-FD3EC57CE8F6}" type="slidenum">
              <a:rPr lang="en-GB" altLang="en-US"/>
              <a:pPr>
                <a:defRPr/>
              </a:pPr>
              <a:t>‹#›</a:t>
            </a:fld>
            <a:endParaRPr lang="en-GB" altLang="en-US"/>
          </a:p>
        </p:txBody>
      </p:sp>
    </p:spTree>
    <p:extLst>
      <p:ext uri="{BB962C8B-B14F-4D97-AF65-F5344CB8AC3E}">
        <p14:creationId xmlns:p14="http://schemas.microsoft.com/office/powerpoint/2010/main" val="4214464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EAF78F8-E983-7768-790D-849201976371}"/>
              </a:ext>
            </a:extLst>
          </p:cNvPr>
          <p:cNvSpPr>
            <a:spLocks noGrp="1"/>
          </p:cNvSpPr>
          <p:nvPr>
            <p:ph type="dt" sz="half" idx="10"/>
          </p:nvPr>
        </p:nvSpPr>
        <p:spPr/>
        <p:txBody>
          <a:bodyPr/>
          <a:lstStyle>
            <a:lvl1pPr>
              <a:defRPr/>
            </a:lvl1pPr>
          </a:lstStyle>
          <a:p>
            <a:pPr>
              <a:defRPr/>
            </a:pPr>
            <a:endParaRPr lang="en-GB"/>
          </a:p>
        </p:txBody>
      </p:sp>
      <p:sp>
        <p:nvSpPr>
          <p:cNvPr id="3" name="Footer Placeholder 4">
            <a:extLst>
              <a:ext uri="{FF2B5EF4-FFF2-40B4-BE49-F238E27FC236}">
                <a16:creationId xmlns:a16="http://schemas.microsoft.com/office/drawing/2014/main" id="{A49B5CF4-5BE5-0044-AA14-2400CED1558E}"/>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5D8B0B91-4022-EC9E-B04F-921BF51B9524}"/>
              </a:ext>
            </a:extLst>
          </p:cNvPr>
          <p:cNvSpPr>
            <a:spLocks noGrp="1"/>
          </p:cNvSpPr>
          <p:nvPr>
            <p:ph type="sldNum" sz="quarter" idx="12"/>
          </p:nvPr>
        </p:nvSpPr>
        <p:spPr/>
        <p:txBody>
          <a:bodyPr/>
          <a:lstStyle>
            <a:lvl1pPr>
              <a:defRPr/>
            </a:lvl1pPr>
          </a:lstStyle>
          <a:p>
            <a:pPr>
              <a:defRPr/>
            </a:pPr>
            <a:fld id="{15242634-DF0D-1D43-99ED-030D9B49F73F}" type="slidenum">
              <a:rPr lang="en-GB" altLang="en-US"/>
              <a:pPr>
                <a:defRPr/>
              </a:pPr>
              <a:t>‹#›</a:t>
            </a:fld>
            <a:endParaRPr lang="en-GB" altLang="en-US"/>
          </a:p>
        </p:txBody>
      </p:sp>
    </p:spTree>
    <p:extLst>
      <p:ext uri="{BB962C8B-B14F-4D97-AF65-F5344CB8AC3E}">
        <p14:creationId xmlns:p14="http://schemas.microsoft.com/office/powerpoint/2010/main" val="270255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3E2BF57E-22E6-B3CD-F1B8-FB9A42ABD95B}"/>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037B91A9-1728-F211-0EA6-E345A1E4633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5A1E1305-4A85-B370-4A2A-5F54EF1EF7D4}"/>
              </a:ext>
            </a:extLst>
          </p:cNvPr>
          <p:cNvSpPr>
            <a:spLocks noGrp="1"/>
          </p:cNvSpPr>
          <p:nvPr>
            <p:ph type="sldNum" sz="quarter" idx="12"/>
          </p:nvPr>
        </p:nvSpPr>
        <p:spPr/>
        <p:txBody>
          <a:bodyPr/>
          <a:lstStyle>
            <a:lvl1pPr>
              <a:defRPr/>
            </a:lvl1pPr>
          </a:lstStyle>
          <a:p>
            <a:pPr>
              <a:defRPr/>
            </a:pPr>
            <a:fld id="{606CF9A9-C5D1-594C-814D-025BB66FC453}" type="slidenum">
              <a:rPr lang="en-GB" altLang="en-US"/>
              <a:pPr>
                <a:defRPr/>
              </a:pPr>
              <a:t>‹#›</a:t>
            </a:fld>
            <a:endParaRPr lang="en-GB" altLang="en-US"/>
          </a:p>
        </p:txBody>
      </p:sp>
    </p:spTree>
    <p:extLst>
      <p:ext uri="{BB962C8B-B14F-4D97-AF65-F5344CB8AC3E}">
        <p14:creationId xmlns:p14="http://schemas.microsoft.com/office/powerpoint/2010/main" val="4223662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GB"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217BFC5A-9095-A475-3E27-7F3A56554475}"/>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85579B7F-2207-87FB-86AB-01084B2D7EC2}"/>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B6CF00F-C9B0-438E-324B-ABD0888F48AE}"/>
              </a:ext>
            </a:extLst>
          </p:cNvPr>
          <p:cNvSpPr>
            <a:spLocks noGrp="1"/>
          </p:cNvSpPr>
          <p:nvPr>
            <p:ph type="sldNum" sz="quarter" idx="12"/>
          </p:nvPr>
        </p:nvSpPr>
        <p:spPr/>
        <p:txBody>
          <a:bodyPr/>
          <a:lstStyle>
            <a:lvl1pPr>
              <a:defRPr/>
            </a:lvl1pPr>
          </a:lstStyle>
          <a:p>
            <a:pPr>
              <a:defRPr/>
            </a:pPr>
            <a:fld id="{2A82164D-644C-654D-BDEF-36738C0BD965}" type="slidenum">
              <a:rPr lang="en-GB" altLang="en-US"/>
              <a:pPr>
                <a:defRPr/>
              </a:pPr>
              <a:t>‹#›</a:t>
            </a:fld>
            <a:endParaRPr lang="en-GB" altLang="en-US"/>
          </a:p>
        </p:txBody>
      </p:sp>
    </p:spTree>
    <p:extLst>
      <p:ext uri="{BB962C8B-B14F-4D97-AF65-F5344CB8AC3E}">
        <p14:creationId xmlns:p14="http://schemas.microsoft.com/office/powerpoint/2010/main" val="716206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EE07864-F8D7-B244-0AC4-95811B8A9E21}"/>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64F7D056-5C38-0058-38C4-2872BEB537F2}"/>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D213A3CE-13DE-2D54-7768-315E87F35669}"/>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5" name="Footer Placeholder 4">
            <a:extLst>
              <a:ext uri="{FF2B5EF4-FFF2-40B4-BE49-F238E27FC236}">
                <a16:creationId xmlns:a16="http://schemas.microsoft.com/office/drawing/2014/main" id="{6F0B8355-12B9-ACEE-F6B7-BA41F1B7DC9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E42CFA3B-3823-CA50-0874-562682B76825}"/>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rgbClr val="898989"/>
                </a:solidFill>
              </a:defRPr>
            </a:lvl1pPr>
          </a:lstStyle>
          <a:p>
            <a:pPr>
              <a:defRPr/>
            </a:pPr>
            <a:fld id="{A4580140-5184-9C4A-B286-AB3486F40542}"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google.co.uk/imgres?q=ear+clipart&amp;um=1&amp;hl=en&amp;sa=X&amp;rlz=1T4SNYK_en-GBGB313GB313&amp;biw=1280&amp;bih=685&amp;tbm=isch&amp;tbnid=Mf_JrxWcaFaEmM:&amp;imgrefurl=http://www.clker.com/clipart-4337.html&amp;docid=Yk7JxEeN0tM_1M&amp;imgurl=http://www.clker.com/cliparts/3/0/3/8/1194986541442028018ear_-_body_part_nicu_buc_01.svg.hi.png&amp;w=360&amp;h=599&amp;ei=AOZ9T8nKA-Gj0QWwo_CrDg&amp;zoom=1&amp;iact=rc&amp;dur=8&amp;sig=117638893342511017181&amp;page=1&amp;tbnh=173&amp;tbnw=104&amp;start=0&amp;ndsp=18&amp;ved=1t:429,r:18,s:0,i:65&amp;tx=37&amp;ty=70"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www.google.co.uk/imgres?q=phonics+clipart&amp;hl=en&amp;sa=X&amp;qscrl=1&amp;nord=1&amp;rlz=1T4SNYK_en-GBGB313GB313&amp;biw=1280&amp;bih=685&amp;tbm=isch&amp;prmd=imvns&amp;tbnid=cLzIFZofyWDq1M:&amp;imgrefurl=http://www.lancaster.k12.oh.us/olc/teacher.aspx%3Fs%3D952&amp;docid=7gsXkM4RLaIbKM&amp;imgurl=http://www.lancaster.k12.oh.us/userfiles/book%252520clip%252520art.jpg&amp;w=350&amp;h=325&amp;ei=U-Z9T47OHOTS0QWPpdyVDg&amp;zoom=1&amp;iact=rc&amp;dur=208&amp;sig=117638893342511017181&amp;page=1&amp;tbnh=138&amp;tbnw=149&amp;start=0&amp;ndsp=19&amp;ved=1t:429,r:18,s:0,i:119&amp;tx=92&amp;ty=58"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google.co.uk/imgres?q=i+love+school+clipart&amp;hl=en&amp;qscrl=1&amp;nord=1&amp;rlz=1T4SNYK_en-GBGB313GB313&amp;biw=1280&amp;bih=685&amp;tbm=isch&amp;tbnid=ApjhQEN0RFTl-M:&amp;imgrefurl=http://www.clipsahoy.com/webgraphics4/as5709.htm&amp;docid=W39Jd-1ScFCOCM&amp;imgurl=http://www.clipsahoy.com/clipart3/as5709.gif&amp;w=250&amp;h=181&amp;ei=9el9T5W_F8el8QPav8zYDQ&amp;zoom=1&amp;iact=hc&amp;vpx=461&amp;vpy=178&amp;dur=531&amp;hovh=144&amp;hovw=200&amp;tx=87&amp;ty=64&amp;sig=117638893342511017181&amp;page=1&amp;tbnh=144&amp;tbnw=200&amp;start=0&amp;ndsp=17&amp;ved=1t:429,r:1,s:0,i:67"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www.google.co.uk/imgres?q=reading+clipart&amp;hl=en&amp;rlz=1T4SNYK_en-GBGB313GB313&amp;biw=1280&amp;bih=685&amp;tbm=isch&amp;tbnid=0hAKGHfYaBLGwM:&amp;imgrefurl=http://www.cartoon-clipart.com/cartoon_clipart_images/girl_or_child_reading_a_book_0515-1002-0104-0834.html&amp;docid=d5HcqJynHTErrM&amp;imgurl=http://www.cartoon-clipart.com/cartoon_clipart_images/girl_or_child_reading_a_book_0515-1002-0104-0834_SMU.jpg&amp;w=300&amp;h=300&amp;ei=oux9T7_uK8zq8QOgq92kDg&amp;zoom=1&amp;iact=hc&amp;vpx=471&amp;vpy=173&amp;dur=79&amp;hovh=225&amp;hovw=225&amp;tx=117&amp;ty=102&amp;sig=117638893342511017181&amp;page=1&amp;tbnh=145&amp;tbnw=113&amp;start=0&amp;ndsp=20&amp;ved=1t:429,r:2,s:0,i:122"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22EE2062-1C24-7EE6-D194-A8F98425E5FD}"/>
              </a:ext>
            </a:extLst>
          </p:cNvPr>
          <p:cNvSpPr>
            <a:spLocks noChangeArrowheads="1"/>
          </p:cNvSpPr>
          <p:nvPr/>
        </p:nvSpPr>
        <p:spPr bwMode="auto">
          <a:xfrm>
            <a:off x="447992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75" name="Rectangle 5">
            <a:extLst>
              <a:ext uri="{FF2B5EF4-FFF2-40B4-BE49-F238E27FC236}">
                <a16:creationId xmlns:a16="http://schemas.microsoft.com/office/drawing/2014/main" id="{A1DCCF66-96F9-E00A-2BB2-030188C4DF86}"/>
              </a:ext>
            </a:extLst>
          </p:cNvPr>
          <p:cNvSpPr>
            <a:spLocks noChangeArrowheads="1"/>
          </p:cNvSpPr>
          <p:nvPr/>
        </p:nvSpPr>
        <p:spPr bwMode="auto">
          <a:xfrm>
            <a:off x="4479925" y="30178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3076" name="AutoShape 7" descr="data:image/jpeg;base64,/9j/4AAQSkZJRgABAQAAAQABAAD/2wBDAAkGBwgHBgkIBwgKCgkLDRYPDQwMDRsUFRAWIB0iIiAdHx8kKDQsJCYxJx8fLT0tMTU3Ojo6Iys/RD84QzQ5Ojf/2wBDAQoKCg0MDRoPDxo3JR8lNzc3Nzc3Nzc3Nzc3Nzc3Nzc3Nzc3Nzc3Nzc3Nzc3Nzc3Nzc3Nzc3Nzc3Nzc3Nzc3Nzf/wAARCAC0AGwDASIAAhEBAxEB/8QAHAAAAgIDAQEAAAAAAAAAAAAAAAcGCAMEBQEC/8QAQhAAAQIEAwUFBAcHAgcAAAAAAQIDAAQFEQYSIQcxQVFhEyJxgaEUMpGxIzNCUmKCwQgVQ3KSotEWUyQ0ssLh4vD/xAAZAQADAQEBAAAAAAAAAAAAAAAAAwQCBQH/xAAmEQACAgEEAgEFAQEAAAAAAAAAAQIDEQQSITEiQRMUMjNRYXEj/9oADAMBAAIRAxEAPwB4wQQHdAB4TaOLibFVFwxKh+szqGMwJba3uOW+6kanh01iLbUtpTGEGPYZAImKw6m6UHVLAO5S/mBxiuUzMVbEtWW9MKmahPvnU2KlHyG4eggAaeJdu8+8stYcpzcs1/vTYzuHwSDYesL6pY9xXU1Xm6/Pnfo052Q+CLCOzSdllbnAldQdYkEHelZzuDyGnrEnldklHQEmZn511Q3hGVAPoTCpX1x7Y2NM5ehQvTL7y87r7q1c1LJPrGzI1qq08gyNSnJcjd2T6k/Iw5RswwyBbsZgnn25jTmdk1DcJLE3PMk7hnSpI9L+sY+prNfTWEZoO2LFtKcAmppupMDe3NIF/JSbH43hw4K2sUDEy25V9Rp1QUPqZhQyLPJC9x8DY9ITdb2V1aSCnKY81Ptj7A7jm/kdD8fKIM8y7LvKYmGlsuJNltuJKVJPUGHRnGXTFShKPaLuA3j2K87MNrUzSnWqVid9UxT1EJamlarl+FlH7SfUeG6wbLrbzSHWXEuNrSFIWk3CgdxBjRk+4IIIACI5j7FDOEcNzNTcCVPfVyzZP1jp90eG8noDEjhI7X0P4rx7S8MS7iky8oz280pCvczEXJHMJAAv9/rHjeFlnqWXhC9w3hmqY2qb1RnphwMKdzTM4sXU4riE8L+g9IcdDoVNoUqJemyyWh9pZ1Ws81K3mNqQk5enSbMnJNJal2U5UITwjPHOtulN/wAOhVUoL+hBBAogJJJsBqTCRpjmH2ZZhx+YdQ002My1rUEpSOZMRBe07DSZks9rNFANu2DF0eO+9vKIFtHxiuvTi6fIu2pjCrDKfr1D7R6ch5+EaTQqytkuppM+poC5WJZeUDxtFtenjjMySeoefEsVTKlJVaVEzTppqZZOmZtV7HkRvB6GOXizCchiWVKX0hqbSPoppI7yTyP3h0+UI/DVfncO1BM5Iq0Ng60o911PI/oeEWCo1UlazTWKhJKuy8m4B3pPEHqDCrK5VPdEZXZG1YaK61qkTtDqDkhUWi28jXT3Vp4KSeIP/wBrDT2IbQFyM0zhmsOgybxtJOrNuyWT7hPJXDkdOOkixxhhrE1IU2AlM8yCqWcPP7p6H/zFf3EOy0wptwKadaWUqG4pUDr5gxXVarI/0ltrcGXdBvHsQfZHi8Yrws2Zh0LqUnZmaBOqvurt+ID4gxOIaKPh5xDLSnXDlQgFSjyAhPYMe/fc3WMVONBK6rMkNXNyllsBKQeuh+AhuTpyyjx5IPyiDS0sxKMhmVZbZaCiQhtISkEm5NupiXUzxHb+ynTQy936MsEEEQloRB8WVSZr8/8A6Uw+4M67iozY1SwjinTeeBF+nO3Ix5tCJK6ThxwqcUcjs23vB3ZW+v4h5c4leA8OJw9RUJdSDPzNnJpZ35uCb9L28bnjD1D4475d+hLl8ktkevZs0LCdEobaPYpFsvJSAZh0Z3FG2pud1+QsI7l48ghLk28tjVFLoXmPNnrU+l6pURsNzvvuS40S8eJTwCvn4xH9ktdVTaw5RptSkMTajkSrTI8P8gW8QIccKXa3h8yE6ziCnhTYeWEvls2yOj3Vi269viOsVVWb18cie2Gx/JEbXlCk2w4dEvMN12VQQh9QbmQNwXbuq6XAseoHOGPherortClKijRTqLOJ+6saKHxEZMQUtus0Wcpzlvp2lJSSL5V/ZV5GxhVcnXPkZZFWQ4FPsUxEaDjWXZdXaUqREq4NbBRPcP8AVp4KMWkikgMxIToIzNTMu55oWk/oRFyqFUE1iiSFSatlmpdDtuWZINo6RzjNVVZadMH8BEQ6JbW1ZaY91sPUREog1X3It0v2sIUm1DGq33XqFSncrCLomnUHVw8UA8hx57t29g4yqiqPhioTrSyh1LWVpQF7LUcqT5E38oroVKUSVEkk6k8Y1pq0/Jnmpsa8UTLZVRRVcSJmHkBUvIgOqvYgr3IHxufyw84hmyikinYVbmVIyvzyi6o8SkaI8rXP5jEzhWonun/g2iG2H+hBGrUp1FOYE0/pLJUA8sa9mDpmPQEi/Ia8I2gQQCDcHcYTj2Nz6CNSrU2Wq9OfkJ1Gdl5OVXMciOoOsbcECeHwD5IBs/k53DFansOT4zMvJ9qlJhIsl0CyVcd9sunC3UXn8Y3WG3ltLdQlS2l52yRqk2IuPIkeBjJv3xuct7yZhHasCB2mSHsGMp4JSEofKX02/ELn+7ND12G1FE1s8k23nApcq66z3lXNs2YDyCgPCFVttYSmrU2YAspyXUknnlV/7Rl2ZYrTQqDMSpCTnm1Oa9UIH6R0anmCZzrFibRYLEKstOI5rSIi0STExtJNDm6PkYjcR6l+ZZpl4EO2tIUvBcwU7kPNKV4Xt8yIRXGLL16mpq9GnaebAzDKkJUR7qraHyNorZMMuS0w6w8gpcaWULTyUDYiH6V+OBOpXlksvSJcSlJkpZIsGZdtA8kgRtxilFpdlGHEG6VtpUD0IBj6eeQynMs+A4mIXyyxcI9dbQ80tp1IW2tJSpKtxB0IiB4Ura6FXnsH1Z1SktLy0+Yc+0g6pQT4butxyiWrqS79xtIHU3hZ7XpQvqkqqGwFAdg4U33alN/7odTHLcX7E2vCUl6G7BEO2bYpViGmLl51QNQlAAtX+6jgvx4H48YmMKnFweGNhJSWUEEEEZNCq24W7ajW35HvmiFvLZ+zOUm1+ET/AG2vJVVqawD3m5dSiOV1af8ASYybMsKiuUGYmbo7k2pvXohB/WOnR+NHOu/Ix9YnP0LCeaifSI/HcxOrvS6eij8o4cRah/8ARlen/GghQ7XsOezTqa5KoPZTJCJgAe65bRXmB8fGG9GpVqexVqbMSE2nMy+goOmo5EdQbEeEZqnslk1bDfHBxNnNUTU8JSKswLsun2dwXvYp0F/FNjHQn3C5MKF+6jQCFhgGfewnjOYodQUA1MOBhZOgzi/Zq8Df+4QyXTd1z+Y/OGWQ2zyumYrnuhj2j4jn4gpyatRpqSV7ziO4eShqD8QI6EejfGU8PJprKwJrZ5VDSsWyDmazby+wcHAheg9cp8osHrxitFdbMtXZ9Ce6UTK8uXS3eNrRZZCs6Er+8AfjDdUupCtM+4nsEEatVnm6ZTZqeevkl2lOEcTYXsOp3RJjPBU3jkRm06e9uxnPZVBSJfKwmx3ZRqP6iqHpsMpqZbZ5JuOt2VMvOvapsbZsoPwSD4With9pqlROVPaTU29uH21rV/kxcigUxFIokhTW/dlZdDQPPKALx14rCSOVJ5eTmYmVeZZTyQT6xxo6mI1Xn0jk2PmY5cc27mxnRpXggggghQwVO2emdhMyFZlwUrWS06tJscw1QfG2b4CJVQ55VSo8nOrILjzSVOW+9x9bxxdtE+yikSdPC0l91/tSjiEJBF+mpHrG3ghhUvhWnIWSSWysX5KJUPQxW+aotky4taR3I9G+PI5mJakKTQ5uczAOJRlbvxWdB6mFRWXgY3hZE5VCqo1+Z9ms4qYmlBvL9q6rD9IsqEhACRuSLCEDs2pv7xxjIpKQpuXJmF+Cd392WH9DdU1lRFaZcNhC42yVwS9PYozCx2swQ4+AdQ2D3QfE6/lib4grEtQaU/UJs9xsWSgb3FHckdT/AJMV4qk/N1qqPTkyS5MzK/dSL9AkDpoBHmmr3PczWosSW1dk22G4e/feM25x5vNK0sCYUdLdpf6MfG6vyxZ2IdstwmMJYVZlnkj2+YPbTah987k/lFh43PGJjFxCRSvKvUljklI9I50b1aN6o/0IHoI0Y5Vj82dOv7EER3HGJ28MUkvJyrnXrplmlHQnio9Bfz0HGJFCZxyp3EG0dulKJ7BlbbISDuTYKWrx3/ARumClLnozdNxjx2amFsPzmJ6gqs1pxa5dTmZS3NTMKHAcki1vQdGilISkJSAEgWAG4R8sMty7LbLCAhptIShIGgA4R9+Easm5sxCCighU7Rq+KlURT5VWaVlVd4jctzcT4Dd8Y72OsXJlGnaZS3bzKtHnUm3ZDkDz+XjEDw9SHq/V5enSwKS4rvrtcNoHvKPl62h9NePOQq2efBDR2OUUylJfqryClycVlauP4aePmb/AQwoxSkszJyrMrLICGWUBCE8kgWEQnapig0qmilSbhE5Np75B1aa1BPQnd8YmebrChYqr5ILtKxQa/VRLybhNOlCQ0Uq0dVxX+g6eMTLYZgFU7NN4nq7CfZGTeSaWPrHAfrPBNtOZ14a8LZPs7dxbOioVFKm6JLrso7jMqH2E9OZ8hrusvLsNS7LbMu2hpptIShCE2CQNwAG6OjGKisI58pOTyzKBaCCCPTwh1VUFVOZsb2XY/ARqRzqRWEVmZrDzd/oam8xr+GwHpaOjHKsWJs6dbzBBCVxkp/Dm0ddSLeZlxSXk/jQUhKh43v6Q6ojWPMLJxNSkpaIbnpe6pdZ3Hmg9D6G0bpmoy56Zm6DlHjtGhJ4lo05LGYaqLCUAXUHFBCk+IMQvFuO1PhyRoiyho6Lmtylfy8h13+EQielJmQm3JSdZWy+0cq21jUR0aDhmrYgcy02VUtsGynl91tPio/IaxWqoR8iR2zlwctlt2YfQ20lTjjqglKU6lRJ3Q9dnuE04bpxemUg1KZSO2Oh7MbwgfqeJj6wbgeRw2gPuETVQI+vUnRvgQgcOIvvMSuEXX7vGPRRTTt8pdmtU59il0+YnptRSywgrURx6DqTpCGkJap4+xkhgECZnne8oC6WUAanwSkc9dOcSzbJXit5igy6tEWembH7R91J8tbHmIlP7OuHEtSM5iOYQe1fUZaXJ+4LFRHiqw/LDtNXtju/YnUTzLH6G1RKTJ0OlS1MpzIalpZAQhI9SeZJuSeJMb8EEUE4QQQQAVs2V1Vyn4hqVCqBCHHnFKGY/xkkhSfMX/phrxA9teApqTn3MXUNK+zKg5OIbvmZWP4qbcNNeR13XtuYCxoxiKXErOLS3VGx3k7g8PvJ/URHqKm3vRXp7FjayYQQQRGVmvNyMnOZDNyrD5Qbp7VsKt4XEbCQEpCUgJSBYAbhBBHuWGEEYZ6aakZJ+bfOVphtTiz0AuYzRBdr9VEnhtEihX0k84ARexyJ7xPxyjzjVcd0kjM5bYtifqc7MViqvzboK35p0qypFzcnQD0EXBwtSEUHDtOpbe6VYShR5qt3j5m5ismyKkGsbQKW2pGZqXWZlzoEC4P8AVl+MWvEdU5Z7BBBAAQQQQAeKSFJKVAEHQgjfCL2k7JnpF5yuYLQ4AlXaOSLJOds78zVtfy7+XKHrHhFxABXbCm00DJJYmSUOJOX2tKeP408PEfCGTKTUvOy6ZiTfbfYX7rjSgpJ8xH1jzZZR8VlycY/4CqqGsw2m6XCN2dO4+IsfG1oR9Xw5jLZ9NF1SZiXZB/5qUUVsL8eHkoCJrNNGXK4KK9Q48PkecEJmm7VqzLoCJ+Vlp0AAZwOzUfG2nwEdhna/LkHt6K6g8MkyFfNIid6axFC1EGM1SghJUohIAuSTawhAbQsQDEGInXmSTKMDsWNdCkE3V5m58LRvYs2iVCvy6pOVa9hk16LQleZbg5FVhp0A+MRqiUeoV2otU6lyy5iZdPdSke6OJJ4Ac4pop2cvsnutU+F0OH9m2kC9XrSwD7sq2eW5Sv8Ash5RHsB4YYwjhuWpTKkrcF3Jh0C3aOG1z6ADoBEhignCCCCAAggggAIIIIACPlaErSULSFJIsUkXBgggAg2JNleEaqh1/wDd3sb5SfpJJfZ89cvu8eUIHGuG5Og1JyWk3ZhaErCQXVJJ9AIIIAJns62a0PECQ/UXZ1WU6todSlJ0492/rDww/hqjYclTL0WQZlUG2dSRdS/5lHU+ZgggA60EEEABBBBAAQQQQAf/2Q==">
            <a:hlinkClick r:id="rId2"/>
            <a:extLst>
              <a:ext uri="{FF2B5EF4-FFF2-40B4-BE49-F238E27FC236}">
                <a16:creationId xmlns:a16="http://schemas.microsoft.com/office/drawing/2014/main" id="{35B39082-318F-6F0F-A9AA-3408287CD00D}"/>
              </a:ext>
            </a:extLst>
          </p:cNvPr>
          <p:cNvSpPr>
            <a:spLocks noChangeAspect="1" noChangeArrowheads="1"/>
          </p:cNvSpPr>
          <p:nvPr/>
        </p:nvSpPr>
        <p:spPr bwMode="auto">
          <a:xfrm>
            <a:off x="8469313" y="34036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77" name="Rectangle 8">
            <a:extLst>
              <a:ext uri="{FF2B5EF4-FFF2-40B4-BE49-F238E27FC236}">
                <a16:creationId xmlns:a16="http://schemas.microsoft.com/office/drawing/2014/main" id="{D78AE1BB-D71D-60EC-861A-066B84C1FC2A}"/>
              </a:ext>
            </a:extLst>
          </p:cNvPr>
          <p:cNvSpPr>
            <a:spLocks noChangeArrowheads="1"/>
          </p:cNvSpPr>
          <p:nvPr/>
        </p:nvSpPr>
        <p:spPr bwMode="auto">
          <a:xfrm>
            <a:off x="447992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78" name="Rectangle 9">
            <a:extLst>
              <a:ext uri="{FF2B5EF4-FFF2-40B4-BE49-F238E27FC236}">
                <a16:creationId xmlns:a16="http://schemas.microsoft.com/office/drawing/2014/main" id="{1C1C031B-B11F-45FD-202E-6007FCF6BD5A}"/>
              </a:ext>
            </a:extLst>
          </p:cNvPr>
          <p:cNvSpPr>
            <a:spLocks noChangeArrowheads="1"/>
          </p:cNvSpPr>
          <p:nvPr/>
        </p:nvSpPr>
        <p:spPr bwMode="auto">
          <a:xfrm>
            <a:off x="4479925" y="30178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3079" name="AutoShape 11" descr="data:image/jpeg;base64,/9j/4AAQSkZJRgABAQAAAQABAAD/2wBDAAkGBwgHBgkIBwgKCgkLDRYPDQwMDRsUFRAWIB0iIiAdHx8kKDQsJCYxJx8fLT0tMTU3Ojo6Iys/RD84QzQ5Ojf/2wBDAQoKCg0MDRoPDxo3JR8lNzc3Nzc3Nzc3Nzc3Nzc3Nzc3Nzc3Nzc3Nzc3Nzc3Nzc3Nzc3Nzc3Nzc3Nzc3Nzc3Nzf/wAARCAC0AGwDASIAAhEBAxEB/8QAHAAAAgIDAQEAAAAAAAAAAAAAAAcGCAMEBQEC/8QAQhAAAQIEAwUFBAcHAgcAAAAAAQIDAAQFEQYSIQcxQVFhEyJxgaEUMpGxIzNCUmKCwQgVQ3KSotEWUyQ0ssLh4vD/xAAZAQADAQEBAAAAAAAAAAAAAAAAAwQCBQH/xAAmEQACAgEEAgEFAQEAAAAAAAAAAQIDEQQSITEiQRMUMjNRYXEj/9oADAMBAAIRAxEAPwB4wQQHdAB4TaOLibFVFwxKh+szqGMwJba3uOW+6kanh01iLbUtpTGEGPYZAImKw6m6UHVLAO5S/mBxiuUzMVbEtWW9MKmahPvnU2KlHyG4eggAaeJdu8+8stYcpzcs1/vTYzuHwSDYesL6pY9xXU1Xm6/Pnfo052Q+CLCOzSdllbnAldQdYkEHelZzuDyGnrEnldklHQEmZn511Q3hGVAPoTCpX1x7Y2NM5ehQvTL7y87r7q1c1LJPrGzI1qq08gyNSnJcjd2T6k/Iw5RswwyBbsZgnn25jTmdk1DcJLE3PMk7hnSpI9L+sY+prNfTWEZoO2LFtKcAmppupMDe3NIF/JSbH43hw4K2sUDEy25V9Rp1QUPqZhQyLPJC9x8DY9ITdb2V1aSCnKY81Ptj7A7jm/kdD8fKIM8y7LvKYmGlsuJNltuJKVJPUGHRnGXTFShKPaLuA3j2K87MNrUzSnWqVid9UxT1EJamlarl+FlH7SfUeG6wbLrbzSHWXEuNrSFIWk3CgdxBjRk+4IIIACI5j7FDOEcNzNTcCVPfVyzZP1jp90eG8noDEjhI7X0P4rx7S8MS7iky8oz280pCvczEXJHMJAAv9/rHjeFlnqWXhC9w3hmqY2qb1RnphwMKdzTM4sXU4riE8L+g9IcdDoVNoUqJemyyWh9pZ1Ws81K3mNqQk5enSbMnJNJal2U5UITwjPHOtulN/wAOhVUoL+hBBAogJJJsBqTCRpjmH2ZZhx+YdQ002My1rUEpSOZMRBe07DSZks9rNFANu2DF0eO+9vKIFtHxiuvTi6fIu2pjCrDKfr1D7R6ch5+EaTQqytkuppM+poC5WJZeUDxtFtenjjMySeoefEsVTKlJVaVEzTppqZZOmZtV7HkRvB6GOXizCchiWVKX0hqbSPoppI7yTyP3h0+UI/DVfncO1BM5Iq0Ng60o911PI/oeEWCo1UlazTWKhJKuy8m4B3pPEHqDCrK5VPdEZXZG1YaK61qkTtDqDkhUWi28jXT3Vp4KSeIP/wBrDT2IbQFyM0zhmsOgybxtJOrNuyWT7hPJXDkdOOkixxhhrE1IU2AlM8yCqWcPP7p6H/zFf3EOy0wptwKadaWUqG4pUDr5gxXVarI/0ltrcGXdBvHsQfZHi8Yrws2Zh0LqUnZmaBOqvurt+ID4gxOIaKPh5xDLSnXDlQgFSjyAhPYMe/fc3WMVONBK6rMkNXNyllsBKQeuh+AhuTpyyjx5IPyiDS0sxKMhmVZbZaCiQhtISkEm5NupiXUzxHb+ynTQy936MsEEEQloRB8WVSZr8/8A6Uw+4M67iozY1SwjinTeeBF+nO3Ix5tCJK6ThxwqcUcjs23vB3ZW+v4h5c4leA8OJw9RUJdSDPzNnJpZ35uCb9L28bnjD1D4475d+hLl8ktkevZs0LCdEobaPYpFsvJSAZh0Z3FG2pud1+QsI7l48ghLk28tjVFLoXmPNnrU+l6pURsNzvvuS40S8eJTwCvn4xH9ktdVTaw5RptSkMTajkSrTI8P8gW8QIccKXa3h8yE6ziCnhTYeWEvls2yOj3Vi269viOsVVWb18cie2Gx/JEbXlCk2w4dEvMN12VQQh9QbmQNwXbuq6XAseoHOGPherortClKijRTqLOJ+6saKHxEZMQUtus0Wcpzlvp2lJSSL5V/ZV5GxhVcnXPkZZFWQ4FPsUxEaDjWXZdXaUqREq4NbBRPcP8AVp4KMWkikgMxIToIzNTMu55oWk/oRFyqFUE1iiSFSatlmpdDtuWZINo6RzjNVVZadMH8BEQ6JbW1ZaY91sPUREog1X3It0v2sIUm1DGq33XqFSncrCLomnUHVw8UA8hx57t29g4yqiqPhioTrSyh1LWVpQF7LUcqT5E38oroVKUSVEkk6k8Y1pq0/Jnmpsa8UTLZVRRVcSJmHkBUvIgOqvYgr3IHxufyw84hmyikinYVbmVIyvzyi6o8SkaI8rXP5jEzhWonun/g2iG2H+hBGrUp1FOYE0/pLJUA8sa9mDpmPQEi/Ia8I2gQQCDcHcYTj2Nz6CNSrU2Wq9OfkJ1Gdl5OVXMciOoOsbcECeHwD5IBs/k53DFansOT4zMvJ9qlJhIsl0CyVcd9sunC3UXn8Y3WG3ltLdQlS2l52yRqk2IuPIkeBjJv3xuct7yZhHasCB2mSHsGMp4JSEofKX02/ELn+7ND12G1FE1s8k23nApcq66z3lXNs2YDyCgPCFVttYSmrU2YAspyXUknnlV/7Rl2ZYrTQqDMSpCTnm1Oa9UIH6R0anmCZzrFibRYLEKstOI5rSIi0STExtJNDm6PkYjcR6l+ZZpl4EO2tIUvBcwU7kPNKV4Xt8yIRXGLL16mpq9GnaebAzDKkJUR7qraHyNorZMMuS0w6w8gpcaWULTyUDYiH6V+OBOpXlksvSJcSlJkpZIsGZdtA8kgRtxilFpdlGHEG6VtpUD0IBj6eeQynMs+A4mIXyyxcI9dbQ80tp1IW2tJSpKtxB0IiB4Ura6FXnsH1Z1SktLy0+Yc+0g6pQT4butxyiWrqS79xtIHU3hZ7XpQvqkqqGwFAdg4U33alN/7odTHLcX7E2vCUl6G7BEO2bYpViGmLl51QNQlAAtX+6jgvx4H48YmMKnFweGNhJSWUEEEEZNCq24W7ajW35HvmiFvLZ+zOUm1+ET/AG2vJVVqawD3m5dSiOV1af8ASYybMsKiuUGYmbo7k2pvXohB/WOnR+NHOu/Ix9YnP0LCeaifSI/HcxOrvS6eij8o4cRah/8ARlen/GghQ7XsOezTqa5KoPZTJCJgAe65bRXmB8fGG9GpVqexVqbMSE2nMy+goOmo5EdQbEeEZqnslk1bDfHBxNnNUTU8JSKswLsun2dwXvYp0F/FNjHQn3C5MKF+6jQCFhgGfewnjOYodQUA1MOBhZOgzi/Zq8Df+4QyXTd1z+Y/OGWQ2zyumYrnuhj2j4jn4gpyatRpqSV7ziO4eShqD8QI6EejfGU8PJprKwJrZ5VDSsWyDmazby+wcHAheg9cp8osHrxitFdbMtXZ9Ce6UTK8uXS3eNrRZZCs6Er+8AfjDdUupCtM+4nsEEatVnm6ZTZqeevkl2lOEcTYXsOp3RJjPBU3jkRm06e9uxnPZVBSJfKwmx3ZRqP6iqHpsMpqZbZ5JuOt2VMvOvapsbZsoPwSD4With9pqlROVPaTU29uH21rV/kxcigUxFIokhTW/dlZdDQPPKALx14rCSOVJ5eTmYmVeZZTyQT6xxo6mI1Xn0jk2PmY5cc27mxnRpXggggghQwVO2emdhMyFZlwUrWS06tJscw1QfG2b4CJVQ55VSo8nOrILjzSVOW+9x9bxxdtE+yikSdPC0l91/tSjiEJBF+mpHrG3ghhUvhWnIWSSWysX5KJUPQxW+aotky4taR3I9G+PI5mJakKTQ5uczAOJRlbvxWdB6mFRWXgY3hZE5VCqo1+Z9ms4qYmlBvL9q6rD9IsqEhACRuSLCEDs2pv7xxjIpKQpuXJmF+Cd392WH9DdU1lRFaZcNhC42yVwS9PYozCx2swQ4+AdQ2D3QfE6/lib4grEtQaU/UJs9xsWSgb3FHckdT/AJMV4qk/N1qqPTkyS5MzK/dSL9AkDpoBHmmr3PczWosSW1dk22G4e/feM25x5vNK0sCYUdLdpf6MfG6vyxZ2IdstwmMJYVZlnkj2+YPbTah987k/lFh43PGJjFxCRSvKvUljklI9I50b1aN6o/0IHoI0Y5Vj82dOv7EER3HGJ28MUkvJyrnXrplmlHQnio9Bfz0HGJFCZxyp3EG0dulKJ7BlbbISDuTYKWrx3/ARumClLnozdNxjx2amFsPzmJ6gqs1pxa5dTmZS3NTMKHAcki1vQdGilISkJSAEgWAG4R8sMty7LbLCAhptIShIGgA4R9+Easm5sxCCighU7Rq+KlURT5VWaVlVd4jctzcT4Dd8Y72OsXJlGnaZS3bzKtHnUm3ZDkDz+XjEDw9SHq/V5enSwKS4rvrtcNoHvKPl62h9NePOQq2efBDR2OUUylJfqryClycVlauP4aePmb/AQwoxSkszJyrMrLICGWUBCE8kgWEQnapig0qmilSbhE5Np75B1aa1BPQnd8YmebrChYqr5ILtKxQa/VRLybhNOlCQ0Uq0dVxX+g6eMTLYZgFU7NN4nq7CfZGTeSaWPrHAfrPBNtOZ14a8LZPs7dxbOioVFKm6JLrso7jMqH2E9OZ8hrusvLsNS7LbMu2hpptIShCE2CQNwAG6OjGKisI58pOTyzKBaCCCPTwh1VUFVOZsb2XY/ARqRzqRWEVmZrDzd/oam8xr+GwHpaOjHKsWJs6dbzBBCVxkp/Dm0ddSLeZlxSXk/jQUhKh43v6Q6ojWPMLJxNSkpaIbnpe6pdZ3Hmg9D6G0bpmoy56Zm6DlHjtGhJ4lo05LGYaqLCUAXUHFBCk+IMQvFuO1PhyRoiyho6Lmtylfy8h13+EQielJmQm3JSdZWy+0cq21jUR0aDhmrYgcy02VUtsGynl91tPio/IaxWqoR8iR2zlwctlt2YfQ20lTjjqglKU6lRJ3Q9dnuE04bpxemUg1KZSO2Oh7MbwgfqeJj6wbgeRw2gPuETVQI+vUnRvgQgcOIvvMSuEXX7vGPRRTTt8pdmtU59il0+YnptRSywgrURx6DqTpCGkJap4+xkhgECZnne8oC6WUAanwSkc9dOcSzbJXit5igy6tEWembH7R91J8tbHmIlP7OuHEtSM5iOYQe1fUZaXJ+4LFRHiqw/LDtNXtju/YnUTzLH6G1RKTJ0OlS1MpzIalpZAQhI9SeZJuSeJMb8EEUE4QQQQAVs2V1Vyn4hqVCqBCHHnFKGY/xkkhSfMX/phrxA9teApqTn3MXUNK+zKg5OIbvmZWP4qbcNNeR13XtuYCxoxiKXErOLS3VGx3k7g8PvJ/URHqKm3vRXp7FjayYQQQRGVmvNyMnOZDNyrD5Qbp7VsKt4XEbCQEpCUgJSBYAbhBBHuWGEEYZ6aakZJ+bfOVphtTiz0AuYzRBdr9VEnhtEihX0k84ARexyJ7xPxyjzjVcd0kjM5bYtifqc7MViqvzboK35p0qypFzcnQD0EXBwtSEUHDtOpbe6VYShR5qt3j5m5ismyKkGsbQKW2pGZqXWZlzoEC4P8AVl+MWvEdU5Z7BBBAAQQQQAeKSFJKVAEHQgjfCL2k7JnpF5yuYLQ4AlXaOSLJOds78zVtfy7+XKHrHhFxABXbCm00DJJYmSUOJOX2tKeP408PEfCGTKTUvOy6ZiTfbfYX7rjSgpJ8xH1jzZZR8VlycY/4CqqGsw2m6XCN2dO4+IsfG1oR9Xw5jLZ9NF1SZiXZB/5qUUVsL8eHkoCJrNNGXK4KK9Q48PkecEJmm7VqzLoCJ+Vlp0AAZwOzUfG2nwEdhna/LkHt6K6g8MkyFfNIid6axFC1EGM1SghJUohIAuSTawhAbQsQDEGInXmSTKMDsWNdCkE3V5m58LRvYs2iVCvy6pOVa9hk16LQleZbg5FVhp0A+MRqiUeoV2otU6lyy5iZdPdSke6OJJ4Ac4pop2cvsnutU+F0OH9m2kC9XrSwD7sq2eW5Sv8Ash5RHsB4YYwjhuWpTKkrcF3Jh0C3aOG1z6ADoBEhignCCCCAAggggAIIIIACPlaErSULSFJIsUkXBgggAg2JNleEaqh1/wDd3sb5SfpJJfZ89cvu8eUIHGuG5Og1JyWk3ZhaErCQXVJJ9AIIIAJns62a0PECQ/UXZ1WU6todSlJ0492/rDww/hqjYclTL0WQZlUG2dSRdS/5lHU+ZgggA60EEEABBBBAAQQQQAf/2Q==">
            <a:hlinkClick r:id="rId2"/>
            <a:extLst>
              <a:ext uri="{FF2B5EF4-FFF2-40B4-BE49-F238E27FC236}">
                <a16:creationId xmlns:a16="http://schemas.microsoft.com/office/drawing/2014/main" id="{6D253708-50FD-D39C-5831-2F8D5F5D2837}"/>
              </a:ext>
            </a:extLst>
          </p:cNvPr>
          <p:cNvSpPr>
            <a:spLocks noChangeAspect="1" noChangeArrowheads="1"/>
          </p:cNvSpPr>
          <p:nvPr/>
        </p:nvSpPr>
        <p:spPr bwMode="auto">
          <a:xfrm>
            <a:off x="8469313" y="34036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80" name="Rectangle 12">
            <a:extLst>
              <a:ext uri="{FF2B5EF4-FFF2-40B4-BE49-F238E27FC236}">
                <a16:creationId xmlns:a16="http://schemas.microsoft.com/office/drawing/2014/main" id="{B4E64FA2-206C-6163-7E8E-F4AE59D791F3}"/>
              </a:ext>
            </a:extLst>
          </p:cNvPr>
          <p:cNvSpPr>
            <a:spLocks noChangeArrowheads="1"/>
          </p:cNvSpPr>
          <p:nvPr/>
        </p:nvSpPr>
        <p:spPr bwMode="auto">
          <a:xfrm>
            <a:off x="3519488" y="16224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81" name="Rectangle 17">
            <a:extLst>
              <a:ext uri="{FF2B5EF4-FFF2-40B4-BE49-F238E27FC236}">
                <a16:creationId xmlns:a16="http://schemas.microsoft.com/office/drawing/2014/main" id="{091BF623-0B12-221B-2044-88BCB37EDBC2}"/>
              </a:ext>
            </a:extLst>
          </p:cNvPr>
          <p:cNvSpPr>
            <a:spLocks noChangeArrowheads="1"/>
          </p:cNvSpPr>
          <p:nvPr/>
        </p:nvSpPr>
        <p:spPr bwMode="auto">
          <a:xfrm>
            <a:off x="3519488" y="16224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82" name="Rectangle 23">
            <a:extLst>
              <a:ext uri="{FF2B5EF4-FFF2-40B4-BE49-F238E27FC236}">
                <a16:creationId xmlns:a16="http://schemas.microsoft.com/office/drawing/2014/main" id="{F95AEECF-C06F-8C04-8B6E-6C5B882B92F2}"/>
              </a:ext>
            </a:extLst>
          </p:cNvPr>
          <p:cNvSpPr>
            <a:spLocks noChangeArrowheads="1"/>
          </p:cNvSpPr>
          <p:nvPr/>
        </p:nvSpPr>
        <p:spPr bwMode="auto">
          <a:xfrm>
            <a:off x="1635125" y="19510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83" name="Rectangle 24">
            <a:extLst>
              <a:ext uri="{FF2B5EF4-FFF2-40B4-BE49-F238E27FC236}">
                <a16:creationId xmlns:a16="http://schemas.microsoft.com/office/drawing/2014/main" id="{C781D380-1482-4F9D-A741-E34522205B2B}"/>
              </a:ext>
            </a:extLst>
          </p:cNvPr>
          <p:cNvSpPr>
            <a:spLocks noChangeArrowheads="1"/>
          </p:cNvSpPr>
          <p:nvPr/>
        </p:nvSpPr>
        <p:spPr bwMode="auto">
          <a:xfrm>
            <a:off x="1635125" y="19510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3084" name="Rectangle 25">
            <a:extLst>
              <a:ext uri="{FF2B5EF4-FFF2-40B4-BE49-F238E27FC236}">
                <a16:creationId xmlns:a16="http://schemas.microsoft.com/office/drawing/2014/main" id="{7E4393EB-D152-FEB9-585A-EA9070519F75}"/>
              </a:ext>
            </a:extLst>
          </p:cNvPr>
          <p:cNvSpPr>
            <a:spLocks noChangeArrowheads="1"/>
          </p:cNvSpPr>
          <p:nvPr/>
        </p:nvSpPr>
        <p:spPr bwMode="auto">
          <a:xfrm>
            <a:off x="4556125" y="5022850"/>
            <a:ext cx="1608138"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1415" tIns="-85698" rIns="-71415" bIns="-85698">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3085" name="Rectangle 28">
            <a:extLst>
              <a:ext uri="{FF2B5EF4-FFF2-40B4-BE49-F238E27FC236}">
                <a16:creationId xmlns:a16="http://schemas.microsoft.com/office/drawing/2014/main" id="{3B0157D3-0761-E157-8B07-B60B7EAD8AC9}"/>
              </a:ext>
            </a:extLst>
          </p:cNvPr>
          <p:cNvSpPr>
            <a:spLocks noChangeArrowheads="1"/>
          </p:cNvSpPr>
          <p:nvPr/>
        </p:nvSpPr>
        <p:spPr bwMode="auto">
          <a:xfrm>
            <a:off x="1727200" y="1997075"/>
            <a:ext cx="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Char char="•"/>
            </a:pPr>
            <a:endParaRPr lang="en-GB" altLang="en-US" sz="2400">
              <a:solidFill>
                <a:srgbClr val="CC0000"/>
              </a:solidFill>
              <a:latin typeface="Times New Roman" panose="02020603050405020304" pitchFamily="18" charset="0"/>
              <a:cs typeface="Times New Roman" panose="02020603050405020304" pitchFamily="18" charset="0"/>
            </a:endParaRPr>
          </a:p>
          <a:p>
            <a:pPr eaLnBrk="1" hangingPunct="1"/>
            <a:endParaRPr lang="en-GB" altLang="en-US" sz="2400">
              <a:latin typeface="Times New Roman" panose="02020603050405020304" pitchFamily="18" charset="0"/>
              <a:cs typeface="Times New Roman" panose="02020603050405020304" pitchFamily="18" charset="0"/>
            </a:endParaRPr>
          </a:p>
        </p:txBody>
      </p:sp>
      <p:sp>
        <p:nvSpPr>
          <p:cNvPr id="3086" name="TextBox 16">
            <a:extLst>
              <a:ext uri="{FF2B5EF4-FFF2-40B4-BE49-F238E27FC236}">
                <a16:creationId xmlns:a16="http://schemas.microsoft.com/office/drawing/2014/main" id="{26D71DE3-58F9-D1C2-93DC-69FAED5EA468}"/>
              </a:ext>
            </a:extLst>
          </p:cNvPr>
          <p:cNvSpPr txBox="1">
            <a:spLocks noChangeArrowheads="1"/>
          </p:cNvSpPr>
          <p:nvPr/>
        </p:nvSpPr>
        <p:spPr bwMode="auto">
          <a:xfrm>
            <a:off x="1541463" y="1196975"/>
            <a:ext cx="62452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a:r>
              <a:rPr lang="en-GB" altLang="en-US" sz="7200">
                <a:latin typeface="Twinkl Cursive Unlooped" panose="02000000000000000000" pitchFamily="2" charset="77"/>
              </a:rPr>
              <a:t>Phonics Screening Information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961FF24A-8AA8-C194-7566-B10AEFE69544}"/>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12291" name="Text Box 4">
            <a:extLst>
              <a:ext uri="{FF2B5EF4-FFF2-40B4-BE49-F238E27FC236}">
                <a16:creationId xmlns:a16="http://schemas.microsoft.com/office/drawing/2014/main" id="{D9EA5E44-09F9-FA08-715F-251BE9FC4A6D}"/>
              </a:ext>
            </a:extLst>
          </p:cNvPr>
          <p:cNvSpPr txBox="1">
            <a:spLocks noChangeArrowheads="1"/>
          </p:cNvSpPr>
          <p:nvPr/>
        </p:nvSpPr>
        <p:spPr bwMode="auto">
          <a:xfrm>
            <a:off x="476250" y="755650"/>
            <a:ext cx="4011613"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 Support your child in learning all the sounds in their phonics sound books.</a:t>
            </a:r>
          </a:p>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There are other sounds that are not in the book such as ie – fried, ue – blue, au – august, c – ice, e-e - trapeze</a:t>
            </a:r>
          </a:p>
          <a:p>
            <a:pPr eaLnBrk="1" hangingPunct="1">
              <a:spcBef>
                <a:spcPct val="50000"/>
              </a:spcBef>
              <a:buFontTx/>
              <a:buChar char="•"/>
            </a:pPr>
            <a:endParaRPr lang="en-GB" altLang="en-US" sz="2800">
              <a:latin typeface="Comic Sans MS" panose="030F0902030302020204" pitchFamily="66" charset="0"/>
              <a:cs typeface="Times New Roman" panose="02020603050405020304" pitchFamily="18" charset="0"/>
            </a:endParaRPr>
          </a:p>
        </p:txBody>
      </p:sp>
      <p:pic>
        <p:nvPicPr>
          <p:cNvPr id="12292" name="Picture 9" descr="Read Write Inc. Phonics: My Set 1 Speed Sounds Book (Pack of 5): Oxford  University Press">
            <a:extLst>
              <a:ext uri="{FF2B5EF4-FFF2-40B4-BE49-F238E27FC236}">
                <a16:creationId xmlns:a16="http://schemas.microsoft.com/office/drawing/2014/main" id="{C2EE1BC4-0C38-C2A0-4750-9EDCDA369B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646113"/>
            <a:ext cx="1522413" cy="214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11" descr="Read Write Inc. Phonics: My Sets 2 and 3 Speed Sounds Book Pack of 5 :  Miskin, Ruth: Amazon.co.uk: Books">
            <a:extLst>
              <a:ext uri="{FF2B5EF4-FFF2-40B4-BE49-F238E27FC236}">
                <a16:creationId xmlns:a16="http://schemas.microsoft.com/office/drawing/2014/main" id="{BDE667CE-3BCB-93D1-D5DD-55DD84ACBA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50" y="615950"/>
            <a:ext cx="1458913" cy="214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1">
            <a:extLst>
              <a:ext uri="{FF2B5EF4-FFF2-40B4-BE49-F238E27FC236}">
                <a16:creationId xmlns:a16="http://schemas.microsoft.com/office/drawing/2014/main" id="{9F493B6C-C6FA-1379-6B31-B66749A8EA0C}"/>
              </a:ext>
            </a:extLst>
          </p:cNvPr>
          <p:cNvSpPr>
            <a:spLocks noChangeArrowheads="1"/>
          </p:cNvSpPr>
          <p:nvPr/>
        </p:nvSpPr>
        <p:spPr bwMode="auto">
          <a:xfrm>
            <a:off x="428625" y="4164013"/>
            <a:ext cx="40417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 Complete your child’s home learning with them as practise sheets will be uploaded to Google Classroom this half term.</a:t>
            </a:r>
          </a:p>
        </p:txBody>
      </p:sp>
      <p:pic>
        <p:nvPicPr>
          <p:cNvPr id="12295" name="Picture 3">
            <a:extLst>
              <a:ext uri="{FF2B5EF4-FFF2-40B4-BE49-F238E27FC236}">
                <a16:creationId xmlns:a16="http://schemas.microsoft.com/office/drawing/2014/main" id="{AF478474-6009-5A20-2FC7-EF9D2D74E83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656138" y="3276600"/>
            <a:ext cx="2217737" cy="294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4">
            <a:extLst>
              <a:ext uri="{FF2B5EF4-FFF2-40B4-BE49-F238E27FC236}">
                <a16:creationId xmlns:a16="http://schemas.microsoft.com/office/drawing/2014/main" id="{143ED772-F4DB-C554-87A7-5D8C95B363E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892925" y="3276600"/>
            <a:ext cx="2217738" cy="294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A5CD3CA2-6B81-D942-3327-5FACD98956C1}"/>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13315" name="Text Box 4">
            <a:extLst>
              <a:ext uri="{FF2B5EF4-FFF2-40B4-BE49-F238E27FC236}">
                <a16:creationId xmlns:a16="http://schemas.microsoft.com/office/drawing/2014/main" id="{CE894D74-5A07-90FA-90E8-0D4A99C94051}"/>
              </a:ext>
            </a:extLst>
          </p:cNvPr>
          <p:cNvSpPr txBox="1">
            <a:spLocks noChangeArrowheads="1"/>
          </p:cNvSpPr>
          <p:nvPr/>
        </p:nvSpPr>
        <p:spPr bwMode="auto">
          <a:xfrm>
            <a:off x="476250" y="755650"/>
            <a:ext cx="8199438"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 Read regularly with your child at home using their Read Write Inc. (RWI) phonetically decodable book (This is where all the words in the book can be sounded out and blended back together.) </a:t>
            </a:r>
          </a:p>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Encourage your child to break down longer words  when decoding them. For example </a:t>
            </a:r>
            <a:r>
              <a:rPr lang="en-GB" altLang="en-US" sz="2400" u="sng">
                <a:latin typeface="Twinkl Cursive Unlooped" panose="02000000000000000000" pitchFamily="2" charset="77"/>
                <a:cs typeface="Times New Roman" panose="02020603050405020304" pitchFamily="18" charset="0"/>
              </a:rPr>
              <a:t>midnight</a:t>
            </a:r>
            <a:r>
              <a:rPr lang="en-GB" altLang="en-US" sz="2400">
                <a:latin typeface="Twinkl Cursive Unlooped" panose="02000000000000000000" pitchFamily="2" charset="77"/>
                <a:cs typeface="Times New Roman" panose="02020603050405020304" pitchFamily="18" charset="0"/>
              </a:rPr>
              <a:t> can be broken down into mid – night and then blended together to read it as a whole word.</a:t>
            </a:r>
          </a:p>
          <a:p>
            <a:pPr eaLnBrk="1" hangingPunct="1">
              <a:spcBef>
                <a:spcPct val="50000"/>
              </a:spcBef>
              <a:buFontTx/>
              <a:buChar char="•"/>
            </a:pPr>
            <a:endParaRPr lang="en-GB" altLang="en-US" sz="2800">
              <a:latin typeface="Comic Sans MS" panose="030F0902030302020204" pitchFamily="66" charset="0"/>
              <a:cs typeface="Times New Roman" panose="02020603050405020304" pitchFamily="18" charset="0"/>
            </a:endParaRPr>
          </a:p>
        </p:txBody>
      </p:sp>
      <p:pic>
        <p:nvPicPr>
          <p:cNvPr id="13316" name="Picture 2" descr="Read Write Inc. eBook library | Oxford Owl for School">
            <a:extLst>
              <a:ext uri="{FF2B5EF4-FFF2-40B4-BE49-F238E27FC236}">
                <a16:creationId xmlns:a16="http://schemas.microsoft.com/office/drawing/2014/main" id="{6672B36B-22F2-5951-EE56-15C9BAF23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125" y="4076700"/>
            <a:ext cx="6826250" cy="247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46B7F722-E929-00A8-EDF5-167368BA8628}"/>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4099" name="Text Box 4">
            <a:extLst>
              <a:ext uri="{FF2B5EF4-FFF2-40B4-BE49-F238E27FC236}">
                <a16:creationId xmlns:a16="http://schemas.microsoft.com/office/drawing/2014/main" id="{CF265769-F0EB-AA74-8718-A27759D54557}"/>
              </a:ext>
            </a:extLst>
          </p:cNvPr>
          <p:cNvSpPr txBox="1">
            <a:spLocks noChangeArrowheads="1"/>
          </p:cNvSpPr>
          <p:nvPr/>
        </p:nvSpPr>
        <p:spPr bwMode="auto">
          <a:xfrm>
            <a:off x="608013" y="1628775"/>
            <a:ext cx="7923212"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Children are taught to read by breaking down (decoding) words into separate sounds or ‘phonemes’. </a:t>
            </a:r>
          </a:p>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They are then taught how to blend these sounds together to read the whole word. </a:t>
            </a:r>
          </a:p>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Children are taught phonics in groups based on their ability but also as part of all literacy sessions. </a:t>
            </a:r>
          </a:p>
        </p:txBody>
      </p:sp>
      <p:sp>
        <p:nvSpPr>
          <p:cNvPr id="4100" name="TextBox 1">
            <a:extLst>
              <a:ext uri="{FF2B5EF4-FFF2-40B4-BE49-F238E27FC236}">
                <a16:creationId xmlns:a16="http://schemas.microsoft.com/office/drawing/2014/main" id="{9DA39D82-0E09-11F0-F74A-0A53ECA5532A}"/>
              </a:ext>
            </a:extLst>
          </p:cNvPr>
          <p:cNvSpPr txBox="1">
            <a:spLocks noChangeArrowheads="1"/>
          </p:cNvSpPr>
          <p:nvPr/>
        </p:nvSpPr>
        <p:spPr bwMode="auto">
          <a:xfrm>
            <a:off x="608013" y="587375"/>
            <a:ext cx="62436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5400">
                <a:latin typeface="Twinkl Cursive Unlooped" panose="02000000000000000000" pitchFamily="2" charset="77"/>
              </a:rPr>
              <a:t>What is Phonics?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3F7CD386-84AE-DFE2-C727-8D0285048F16}"/>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5123" name="Rectangle 5">
            <a:extLst>
              <a:ext uri="{FF2B5EF4-FFF2-40B4-BE49-F238E27FC236}">
                <a16:creationId xmlns:a16="http://schemas.microsoft.com/office/drawing/2014/main" id="{825C8580-787D-737A-6F90-D9F18BF8BA88}"/>
              </a:ext>
            </a:extLst>
          </p:cNvPr>
          <p:cNvSpPr>
            <a:spLocks noChangeArrowheads="1"/>
          </p:cNvSpPr>
          <p:nvPr/>
        </p:nvSpPr>
        <p:spPr bwMode="auto">
          <a:xfrm>
            <a:off x="447992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5124" name="Rectangle 6">
            <a:extLst>
              <a:ext uri="{FF2B5EF4-FFF2-40B4-BE49-F238E27FC236}">
                <a16:creationId xmlns:a16="http://schemas.microsoft.com/office/drawing/2014/main" id="{ED31DD84-8B24-679D-6ED4-02E5F9E16669}"/>
              </a:ext>
            </a:extLst>
          </p:cNvPr>
          <p:cNvSpPr>
            <a:spLocks noChangeArrowheads="1"/>
          </p:cNvSpPr>
          <p:nvPr/>
        </p:nvSpPr>
        <p:spPr bwMode="auto">
          <a:xfrm>
            <a:off x="4479925" y="30178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5125" name="AutoShape 8" descr="data:image/jpeg;base64,/9j/4AAQSkZJRgABAQAAAQABAAD/2wBDAAkGBwgHBgkIBwgKCgkLDRYPDQwMDRsUFRAWIB0iIiAdHx8kKDQsJCYxJx8fLT0tMTU3Ojo6Iys/RD84QzQ5Ojf/2wBDAQoKCg0MDRoPDxo3JR8lNzc3Nzc3Nzc3Nzc3Nzc3Nzc3Nzc3Nzc3Nzc3Nzc3Nzc3Nzc3Nzc3Nzc3Nzc3Nzc3Nzf/wAARCACbAKcDASIAAhEBAxEB/8QAHAAAAgIDAQEAAAAAAAAAAAAAAAUEBgIDBwEI/8QAQRAAAQMDAgQCBgYIBgIDAAAAAQIDBAAFERIhBjFBURNhFCIycYGRFSNCUmKhBzNDcoKxwdEWJDRTkvGi4WPi8P/EABoBAAIDAQEAAAAAAAAAAAAAAAAEAgMFAQb/xAAwEQABAwMCBAMIAwEBAAAAAAABAAIDBBExEiEFE0FRYYHwFCIycZGhscEVQtEj4f/aAAwDAQACEQMRAD8A7hRRRQhFFFFCEUUUUIRXh5VqkSWY7ZW84lCfxHGaq07jmMzIeajwZbrTKghyXoHhJVgHGAdW2Rk6cDvVb5WMyVNsb3YCYzrebzdXGLnHDlrYaSUtLOUSHVE5Kk9QkBOM7ZUewpbHv1k4fnyoEriK3oijCmmH5Y8SOrJ1I3PsciATkbjlgCn3XiW4cULU20++mzqd9HaagDDtyd6pSrogYOTkcicgCtrrEXhtlmNcLEbewU4YUhtLyHFfcynJ8Q5GAfa3wTg0rLWOYLxxl3yS8shYSGjVZXGXcpiocq82+6RZkWMC6iJFQlYcaABIKs51kZxggZwCDuas6FBSQQcgjIrjV64dDDaZztok2Jx4eGLhGcbHhlZACXkpOMKJA5K36ipVk4nkIZVCmGQ1coivBdZYC3M4GzgAz6hHInzFDqwhtywg9lfTNE50n3T4rrua9qi2/iKW6yl5mV4rZyPXRnBBwQdgQQQQRTiLxKnIElgj8Te/5UM4hC42OxTL6KVouNwrFRUeLNjy05YdSvyHMVIzTjXNcLgpUgg2KKKKKkuIooooQiiiihCKKKKEIoorBxaW0lSyAkcya4TZCyUQkZJAA70gufEAbJahYWrq50Hu71BvF4XLUWo5KWBzPIq/9UpArFq+Im+iL6rVpaH+8n0WT7zshwrfWpaj1VSu+OfR9jukuMnQ6iO67kff08/yFMq0T4yJsKREd/VvtKbV7iCP61lseeYC49VpPYAwhqQWLh9xmXbbfAvEq3F22uIhONhCkB8pBXnUD7Q9bCcH1VEY3qfD4avtnZ4atl94omeG9IWk+D4SwzIHrs4U4gkjAWN876QBitHDyVXPhqG2+txibEPhl1sgLZeaOnUD8M45EKwdjTCdbpF4cS7xBN9McaQUx/Ca8FLBznWkAkhzIHrZ2xtjfOjDxaKBjmT/ABAnpnfK8S2rbGC2TIKiv8L3mycL8Qf4h4lnPMyn3EtRmC2v0kOYSlJK0EpUokDCSAOdQIsNVp4phJccU65PgKTJWr9o82QrV8QtQx2Axyp1KM1Ybl8QXMzWoCSppKWA2AQMa1gE614zywN9kioN3UDxLYdjq/zBweePD/6qufiDamYMi+GzrnubfpX01Vrq4wzF03baQ2VlCdJWrWrHU8s/kK2UCis4knK9mFk2tbawttSkqHIg4NPbZxAQQ1N3B2Do6e/+9IK8Iq+CpkhN2FUzU7JRZwXQm1ocQFIUFJPIg5zWdUq03VyAvSrK2T7Se3mKuEd9t9pLjStSFDY16Glq2Tt2z2WFUUz4Xb4W2iiim0uiiiihCKK1yX0Ro7r7urw2klatKCo4AycAZJ9wpbaeJbJeE6rXdYcnpht0EjyI50ITUmqpxDczIWqMwr6lJwsj7R/tUH9IEi5W65W6VAu7sSPIJiyWigOIBVs2sg8hqOCRg+snOwqvuTLlbtrrB8ZhI3lwUlYHmpvdQ+GqkK4TPjtF5pyj5TX3k8lNjzY0l59ll4LeYUUuo5KSfMH5g9RUgGqvMhwJ16hXNlzLE9Ho3psVzC2nBlTagrlg+skg5z6uRzpiuVNspKb0Q9DBwi4towEjs6keyfxD1e+nFZbqBxjEke/cdVpNrGh+h+3j0Tig9axBCgCk5BGQR1rKs+ydVecWLFxF46siBdlJS6fssyAAEny1jbPcCm656ozqkTWloSVHw3W21LSodjpyUkee3btWVxhsT4T0SUnUy6gpUOuPLse1L+HJj6VSLRcVlU2CAA6Tu+yc6F+/AwfOo1LGyM5pFyNj+j+l5DjlBy389ouDlSjm5uIVoWmC2sLw4gpL6hun1TuEg774yQOnOBLPj8cQ28HES3uuqPYuLSkD5IJqwnfbrVdsbiJ19vc9pQcQh1ENCknIIbTk/wDksiq6J2pzngWDQbfM7fVKcGYZatp6BPhRRyNGauIXukUHlWqQ+1HZcfkOJbZbTqWtZwEjuTSxH0lewDFW7bbaof6hSAH3gfuA7Np81Ak9hzpinpZJzZuO6onqGQj3spgqZHTMRDLqfSFpKg0N1BI5k45Dcc+pFObJc1Qngl3JYWd8n2T3qiWgWy1mbd3ClhmQ6GI5USpx5CCQFHmpa1qyepI001S9eJ5KosVuBGAz6ROGVqHXDaSMDHVRHuptlNKyYcne3Xolnzxvi/69enVdXQoLAIOQeorKqJ+jCbKlRJD8+fIk+kKK4gdASExxsnCRsCdz3wQDyqxXHiuwW11DMu6xUvuEJQyletxZJwAEJySc9hW6xwcNljOaWmxTmiiipqKxJyO9cxu9ggW+/Ltc6DGft09S5EHxWgQ2vm61kjbclY96u1T+NLHMttwPENonXCPGKCmexEdPq5x9elBBSSMesMbjcbjdZemuILla0NM3CDcQhSX4r0pvwnG3B7Kw43sdiRgpGQTvvQharpw0+/DejwLrKbbW0WwxJJfbT+7n10+WFbdqyh3p+3MMR+JWTGdwlBmpOqO6rvq+wTtsoDc4BNbBxCmJhu9wZFvVj1nynXHPf6xJOn+IDypu26xLZC2ltvtOp2UkhSVg/ka4ABhdJJykV+4Xj3Rh123PqgS3dLnjMY0OkEKSpaeROQCFDB88bVMtl2L730ddGDFuIRqU0SCh8dVNq+0nuOYzuK0KtEm1kvcOKbSjOpVueUQyv9wjJbPuyny3zXoctvE8ZyJKadZksK1KYcHhvxl9FJI/JSdjXbIuVGkQXeHyZFubW7aty9DTupgfea66e6P+PLBaR32pLDb8dxLrLidSFoOQodwajW64SYcpu2Xpep5RPo0wJCUSQN8HHsuY3I5HGR1AiT2P8PyFz4+9qeXmUykbR1k/rU9k/eH8XesyuoRKNbB735T9HWFhDH4/Cbk5Bqj8Qz5ErihLVkS6mXbI7in3G29SilQBI0nmkDB95GO1XcKBAIII5hQOxqlcYwnbxxJbrZa3WWJyozqnnlvloKb2w2ogHIOFbEHl2zWZQ6eYdQ6H5eafrLGPfcXx3UBq6vOOxm+Jb9IFvnsB5hEEBS1jO6HAhOpOew7HenfDL8Zq/wBxhwYT0CI8w1IjsvNeGVEZQtSUnkNk89+vWkPCkKfJnvXCO3ElvwXEpS06sspytGdeUg5V0B5YzinN6N4jyYV9uqYcaPAeDa2WFFxXhuHQtSlkAYGUnAHSnJ5IwTTNDRfyN+mywWzx09YGssBf1srfnvUefNYgRVSJK9LaSBsCSonkkDmSTyHWtkl9qKw6/IcS200kqWtRwABzNQrNCeuL7V5uLS0HGYURYwY6SPaUP9wj/iDgb5pOkpTO7fYBb9VUiFviV5BtT9xebn3xGNKguNAJylnspePac69k8hvvWV4uD9wEm02NQVKUjw3pXJuLnnk9V4JwkeWcbUPyX74+5CtjqmYLaiiVNRsVnq20e/RSunIb7jY/Oi2gNWi0RfHmactxWtggffcV9kHnk7noCa9IxjWN0tFgsF7nPOp25WNpsVvsEdL7rniOsNBBmSCAW0AAYT0QnGNh8cmod1mTOI7c9CsDJEd7CV3CRltrRn1tAHrLyNsjA32NTWLIqW61L4gdbmyUq1Ns4+oYP4UkesR95W/bGcU0nTIkBhT86S1GZTjK3lBA8hk1JRSlrhxDqUm6zZExITgMA+EwNsY0J5j94mp/CFmhz74ZUWIwxa7SstsJbbSEuycYUrYckAlI/EVdqWyr1LuMV9vh6DIW6pBDc2QnwmUq7jV6ysc9hjzr2Kq82Xh5uPJvDVugw2xhFvY1rO+SCtYJUok9EgknrUQ0DC6STldVB5UVTeCOHZbK3b1e35js2TuzHlPlz0RvGMY5BZ5qwNs4HmVJcWxn9InDhuMm1XSWLZOjrLbrM/CB5EKzpIIwRvyNJJbDHDFwaaYcbNinK/yhBymK4f2efuKPs9Acp5EYX/pu4RRLYa4oiRUvvwgEzGSTh1gZ396c/I+QFUBuxJkW0K4fusqNGkN/qCorbIPPbOxzjfyoKAuxHBzkZ7g0nkcPxvFckW1162ylnKnYpwlR7qbOUKPmRmqhE4t4ksrLbd2tSbmwgBPpMVZCyAMZKTnJ69KsVq464fuRCPTREf2BYmfVKB7ZO350IUn6TuNrITeYnjsZ3mwkkpA7uN+0n3p1AdcVulQoF+ZZmxZCQ6gExZ0ZYKkZ54PJQ7pOR/RqlQWkKScpPIg5FJ5VjCH1zLO96BMWcr0pyy8fxo5HP3hhXnQhaPGFwCrLxGyhEpe7TjZKW3yNwtpXNKxz08wRtkVItkqQ3IVaLuQ7I0ksvlICZTfmOWoclD49do65LF0T9E8RRBElqOWvXJQ4obhTLmB6w542UMdt60vtuSNFlvTxRMCtduuSQElxY5HsHB1TyUM42JAEKO9NZ4UL0WadMDQpyArBJIHNkeYJ9UdQcfZqq2xLF2uTjt7mMQvTMvPPPp1IRgDw0DkMY2B5HScZJqRCj3biy5z31+HIchKVhsvFLTaUkoygYO6ilRz0zzrUwsS2ErlXJTSGIKUwg4xrCwn2GhjGNjzOT8qznsjD36MnPh5Leow/lai7A+ZF8Hx/QWvgpyVIvt3hNSHIvpDaS1IbQDu2U5ISrI3CwcHoast2sF4uNtkxrnfA4x4KiW48RLJWQMjUcnbI5DFIuGEqau1hdKSDOduK1776dKcHP8ApvxBYVIgohQ7tcj6asMMRlyMoGdyokjUQlIKiM74x1rOqQTWNa0gE2/rfFxnpheWrQfbDvubHCkcPPHipqDJcRm3RkIWtKgR48kAbdilH5q/dprOfevM5y1wXFtxGzibLQd1H/ZQfvH7ShyGw3O2t9BgMROGuHiGXvCAU6Bn0Vnq4e6idhnmSTvg1qYbTMbFnsalxrVGyiRLQr1nVfabQrmVE51L6EkDfcb8cbY26W4Tz3uebuW0ylySbTw0lEePH+qdmJQPDYA5ob6KX+STz32qYhFq4bglS3EMIcXlxx1WXH3D3PNaj2+AqKierAtnCsRlSGPq1SFZTHj9CBj9Yob+qD0OSKlW6yMxn/TJbrk2eRj0l8jKfJCRsge7njfNTUFH9KvN1A9AZ+i4pOPSZaNTyh0KGuSc9Cvl92pMKwwo0hMp0LmTAP9VKV4ix+70T/CBTJ1xtlsuPLQ2hO6lrUEgDuSaq1z/SFYIay1GecuMjo1DRrz/Fy/OhCtZIHrHAwOfYUosT0K83P6VurrTNmgDxYhfUENuuJO7yidsD7Oduat9sUi7XvifiWG5EZhM2mG8NKy4sqdUn4cs9dqT3e1R4UBU2/wAyRcnUDSy04soQV9AlI93yFRIJwui1jddyi8fWS5XhNpsTi7pKKStfooBbbSBzUskDngbZ3I99FKv0PcHf4ZsRlzWUoulww4+B+yR9lsdsA5PmeuBRUlxX11tDra23EBaFgpUkjIIPMVwG52tXBPFrtlWSLTOJetrileyTjLfzOPl3r6Bqgfpc4fTfrU02jCJTepUZ3OClwbjfseX/AFUHyCMajhSYwvNgqdvUSda4E8YmRWnTyC1J9YfHnUbh65KuMIiQktzGFFqQ2eaVj+//AKppU1FImrLcLWrXw9e5cID9g4fEb+R2+YNM2ONb/bdKb3Y0y2usiAvOB+4c5/KpVHlQhMI3FPC3ErJhuS2tSiB4EoeGoK6ac/aHQg5HSo/EHpFpscpm4NO3K2JZUuPKGfGjrSMo1EbnB5ODcYGeppTPs9uuGTLhtLURjXpwr/kN6gs2i62n17DfJLSAMejST4jRHbB2HbOMgdaEJbb3C3HjRRGnl5xkkBLLiS6nYqOR7Q3yeY3rYp99xiKIlokJcdQ6ll4Bf+cUd0gg7J0BJGx78sULvN0tDS27zB8KGhQXDkQyFCI9jYoBOyDvlGwwSOtZp4ztoZXq1xnfERNSwWiQxJCsLSn8LidR8iVZ51UYhuRlaP8AJSktFgLdgrNEhsRL1aYT62/DttrUl1a1aQVuKSj89KqytbEC1TbleIrb62WViDCj+IpfiO5GsN5O2VaU7bDQrpmk0Xifh9+Le59wejvPTFHwobqColpsYbSQRjJOVY6ZqGvie029iKzDngmA0IsTQ0VJSsp+tk4xueaUD3nkc0jSRO5znuvtt4HqSFlvPMqHvGMBWoBwIlRXJyW8nxr3c0qwEHAwy2c7YTtt7I81ZqdHjOXSK2goVa7E0AG46ctuSEjlq/20c/V5nrjcVQ2bnebmqObPbWWbUzvF9OUFgrzkurH21k75wcGpTlglXJficQXiZPyclkL0Nf8AEcvhitNTVrm8b8M2ZtEOG8l9TY0txoCNYHkCPVHzpNJ4r4ouuU2y3NWpkkgPyla147hPIH4GsoVuhQEkQ4rTORgqQnBPvPOpXyoQkR4ecnu+NxBdJdyXnOhaylse5IP9vdTWHBiwmyiJHaZSefhpAz7+9SKKEIAqLwPATxhxq1KkJC7Na1FTQB9V54Y3x1A/oO5pdxJKkL8C0WzBnzzoTvjw0dVZ6f8AddQ/R5Z2LQhuHFH1Udkgq6qUSMqPmd6Xmn0OawZKujiLmuecBXuiiimFSilPEzPi20qHNtQV/Q/zptWqS0HmVtKGQtJSfjVUzOZG5vdTifoeHdlwLjKE5Y7w3xFFQTFfIauKB07Lx/8AuXnTBC0uIStBBSoZSR1HerTc7e1IbkwJqNbSwppxB6g7Vz+wsTbXJlWR9tyQiM5iK62NZcQeQwOo/qe1J0FRqYY35anqmkc54dELgpzRUj6OuQAK4RZB5GQ6hvPwJzXgt8w+wmK4eyJjeT+dP6gqfYpfD6haKPdmvXkPxnQzMjux3CMhLo2I8iNj8DQ2h591TUaM++tIBUlpsqxnlnt8a7cKv2aXVptukvGLPjcOTQR7CQv5EGt9omxLvbmVhTLy9CfFbICilWNwQfOmdwstxlwJEZ6H6Ml5tSNUh5tOMjGedKW+GIDUOPHnT7OFMDSl5EhSnRvt7Cc/nXC4BXs4fO/A9eSlLtdvWcqgxjj/AOJP9qS8Um2WyzSkNsxmpLjZQ2hKEhRzscdeRzTSRw2zHfQg3Ke+04wh5CkSXUpUlecbE56VgeEbXLtkpKnWYMZDjaVulKlLW4ckAq3NF9lW2jeZOXfdSbQwI1riMcyhlAz8Kl1tZhSXdoztvlY2Ajyxn5KArB5iTGcS3NivR1qBKQ4BhQHYgkGuhwK7JRTR3uMevmsaKK1ekM6/DCwpf3UesfkK7cKhkMj/AIWkrbWmbJZhRXZMhRS00nUoitv12M+hTcd/RXP7UlnQ3L5fodskjwLYj66QXFaFOEckAHft+faoOeGjUeiu9inP9SmfANsefLvEVyQEypicR0f7TPT5/wAvfXWeFGdMd54j2lBPwH/dVhCMBKEJxsAkAbeQFXy3xhFiNMjmket7+tZFGXVFSZXdE3VhsEAiHVSqKKK2llIrw17RQhVjiiDpcEtAylXque/oa55dJEmFZoaYby2EOyJSH/COkrIWNOSN+RNdlkMIfZW26MpUCCK5BxVH9HtzrBOTGvDrfwW2Fj+dI8gslc8YI+69DwaUSPbG8Xsf9VV0JLmdGpazzCckn+ealzLVNhtNuzoDzDbvsKdRjVt26fGpnC8xEG9NuOOoZQttbRfXjDRUPVVv2IHzrO7T0+gpt6Jrs9an/HflLJ0qVp0hKAd8dc1IAabkr1Mk8ragRMbt1Ph+BZFhcckRp1tWoqZEVyQyk/snUYIKe2RkEdalRVE229jJGqCheQfur/8AtWqzMGJaplxdBSuS2YcRJGCsq9tQ7gAVvgI1JubQ5Ktb4GPLSR/KrW/DusOtewVtm+iLXVabZSpxKW20lSlAAAcyaeo4RvWNb0dmOnqqRISgCkrSy2604OaFJV8jmrAfoO78Rqc13JDs98JJ0NaUk8ueTjNVtAOVtVss8ZHLG1jc2v8AtbLm2lhdvjh+O86zb2mnFMOBaQpJUOYqFc/qbBEb3Cpst2SR+FIDaf5ZrFZ9HZd17lnWFbbnSSP6V5xOnwpsaGFEiJDaaV5LwVK/NVWPNmrD4Y0y1hJ6H8f+kJQttKk6lIyOWSMj3U6tavHsUmOkALgPCUgcvqleqsfAkKqZCtrUrgh5Y/1gfXKaAG6kN4Qv+ZpVw7JbYu7Hjbx5AMd7zQsY/ng/CoNGkha8721UMjQN2H8f7uE0tsZiXcAiQ0l5CWHVpQvOkqSnKcgHcbcqWf4hui2khmSIrRAw1FbS2kfIZ/Om9hacjX2NEf8A1qFux3D3IQoZ+OAfjVVZBDSAeYABqUhPRI8GgjLXMeAdOPqVJNymlzJuMsr6/wCZX/epbd9nFIamOJnsdWZaQsEeR5j51YGHWDBs0GZDjOxHYbPiK0YdSpaikKSob88VUpkdUSZJjKOVMvLbz30qI/pVbiRg3T9O+GpJY6MAj5d7eSu/CkmOi5QnELWq3SFlDaXTlcd8DIbUeqSN0mungVwqxurMe6x0HATEMpsfdcaUlST+ddwiueNHad6LQFfMVdA1oBLRleV43AYphv69fhbqKKKuWKiiiihCDXK+OG9H04D0uEd0DtqaCf6V1Q8q5px40TI4g+76PCd+Tiwf6VB+Fp8JdpqR5fkLn4ClKCUpUpR2CUgkn3AVInwJdtfQxOYUy6ptLgQrnpOcZ+RFTOE16OJraonGXSnPbUlSc/mKmymH5vDixKWp6Xb1l9DiiSpbClFK8k/dWCfdSzWgtXtp6t0VQ2M20m33uP190vgXTw2BCuCDJghRUlIOHGFfebP9ORp5Z4jqJ2ptxMmG/FfablNDAVlB9VQ+yrblVSShTi0obClrUrCUgZJPYCrtwrHFhuTTVwkOemzB4RhNEFLQIOFOHlnbYDepRknYpHikMTBrb8Rvt+/D547qitbtp8wKsnDEWzoQi43G6Moksu5ahqeDe4OxJ3OOXIfOq6EFr6s80Ej5bV7UA4A3WrUQmoi0B1r9uytLFsE+St6PNhvsuz0l1tkKJQHFlRGSBkYBpBd5JmXWbJOMOPrI/dzgfkBVh4LlNxLVfpKxkxmEuoGPtYWkfmaqSBhIB3P86k93uhZ3D4OXUSg4bYY7i5/SewOJkwGobaoEZxUVtbSFrdUklK/ayBsc0jSBj1DpH2cHOP8Aqn9rn/QvDkm4Blhxx2ahhPjNaxgJyQPeSB8ai8Tx2419khhIDLwS+0By0rAO3xzQ+9gVdTOibUPjY21773ve2fllOobokcRWO5gerPKfE7B5KS2sfH1aqb6dEh1H3XVD/wAjVi4UKpSGo37SDPZlNfuKUEuD8waRXFOi5TEH7Mh0H/ka6/doKhQtEdQ+MdB9rm32IVjWqNHhWOdLlNeE1BaJioVl15aSVAY+yASCSe1Vl91ciQ8+77brinFe9RJP861bZJ6nnW+JEkzpTcWG0p19w4SlP8z2HnUCdWEzBTNpgXud59hlMbA0v0e7SACAYaorf4nHVJSkD5V3CM34Mdpr7iAn5DFUPhCyoLzTDCw7ChOl198DaRKxjA/Cgbdcn3GugDlTUbdIXjOM1QqJ9l7RRRU1joooooQg8qo/GEMy58+I2ttDkq2jQXFaU5Q5nc/GrurZJ91KJ9qgXC5sPTYrb62WiEeIMgZIPLl0FcIuEzSycqTX2XPbDw/HRJbkRFP3aUysFIj/AFUZKhyy6R62/wB3PuqzJsDlttzMuctkLZfecfS2hS0ll0kqb2GTgkHl0q3oSlACUAJSBgADAFZLAUkg8iKA0DCum4nLO+7iqDZ+FExo6voF9Kntkm4vpClBJAP1QxjkR63v51m/wxLhNpcjLbSuK6l8OLCl+IoZzk8z5kmr0whLbYQ2kJQnZKUjAAr086pkp2vIN7WR/IzlxJN791zp+wsOl1Uiz2xxzUrJjvOMlRBGo8j3rBXBlnfcKdU2JjA1tuh1JUSRj1k52I57V0F+Kw40tKmxpJyQNsn4VX7s0ltepBcztzcUeXLmfOl5pHRDfdMwV05Iax5HmVVEcPWuPDkREXt4InLZbOuKdexSsYA/fTuRtW5vhG0tRVPBMuc7zQ1Ic8BK8JCvsp7HrU9LriFJQlxYSSnICj0ximsBsOxtDhWUqWQRrIzsB3qhlaJDYNTMtTVMBPMO+UqFjX4sRl1EGJDacKksx0LJK1jTkk8zselRodjemRG2nrTDnmInwY7y5LjaloBJAOEnGAe+9X1mKyNJKNRG4KyVb/GpKAMchty+VORxuLtRKzjxCRot6/3dU+2cPG0zky2bPFawAkqRNcXsefq6Pd/6qo3rh+Mu4yHxfIjCZC/GS3IaW2oBXrAEHrv76679sjoAK8UBrOw5dqvcwEWUoOKTwycy+529XuuPQ+F4rrmlVxlylYzogwVnP8ahpFXGzcKr8Itlj6MhqwXG23NUh/yccHIfhT898Vc0gdhXvUUNYAu1HFaibZx9eVgtUWM1EYQxHaQ00hOlKEDAA91bqKKmswm5uUUUUUIX/9k=">
            <a:hlinkClick r:id="rId2"/>
            <a:extLst>
              <a:ext uri="{FF2B5EF4-FFF2-40B4-BE49-F238E27FC236}">
                <a16:creationId xmlns:a16="http://schemas.microsoft.com/office/drawing/2014/main" id="{6F1386C2-2C08-5F30-7863-3B2BA4BBB7D8}"/>
              </a:ext>
            </a:extLst>
          </p:cNvPr>
          <p:cNvSpPr>
            <a:spLocks noChangeAspect="1" noChangeArrowheads="1"/>
          </p:cNvSpPr>
          <p:nvPr/>
        </p:nvSpPr>
        <p:spPr bwMode="auto">
          <a:xfrm>
            <a:off x="8202613" y="34036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5126" name="Rectangle 12">
            <a:extLst>
              <a:ext uri="{FF2B5EF4-FFF2-40B4-BE49-F238E27FC236}">
                <a16:creationId xmlns:a16="http://schemas.microsoft.com/office/drawing/2014/main" id="{ED278F9B-BF1D-9B37-680A-ED998366C535}"/>
              </a:ext>
            </a:extLst>
          </p:cNvPr>
          <p:cNvSpPr>
            <a:spLocks noChangeArrowheads="1"/>
          </p:cNvSpPr>
          <p:nvPr/>
        </p:nvSpPr>
        <p:spPr bwMode="auto">
          <a:xfrm>
            <a:off x="446088" y="1720850"/>
            <a:ext cx="80676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 typeface="Arial" panose="020B0604020202020204" pitchFamily="34" charset="0"/>
              <a:buChar char="•"/>
            </a:pPr>
            <a:r>
              <a:rPr lang="en-GB" altLang="en-US" sz="2400">
                <a:latin typeface="Twinkl Cursive Unlooped" panose="02000000000000000000" pitchFamily="2" charset="77"/>
                <a:cs typeface="Times New Roman" panose="02020603050405020304" pitchFamily="18" charset="0"/>
              </a:rPr>
              <a:t>Every Year 1 child across the country will be taking the phonics screening check in the same week in June.</a:t>
            </a:r>
          </a:p>
          <a:p>
            <a:pPr eaLnBrk="1" hangingPunct="1">
              <a:spcBef>
                <a:spcPct val="50000"/>
              </a:spcBef>
              <a:buFont typeface="Arial" panose="020B0604020202020204" pitchFamily="34" charset="0"/>
              <a:buChar char="•"/>
            </a:pPr>
            <a:r>
              <a:rPr lang="en-GB" altLang="en-US" sz="2400">
                <a:latin typeface="Twinkl Cursive Unlooped" panose="02000000000000000000" pitchFamily="2" charset="77"/>
              </a:rPr>
              <a:t>Children in Year 2 will also take the check if they did not achieve the required result when in Year 1 or they have not taken the test before</a:t>
            </a:r>
            <a:r>
              <a:rPr lang="en-GB" altLang="en-US" sz="2400">
                <a:latin typeface="Twinkl Cursive Unlooped" panose="02000000000000000000" pitchFamily="2" charset="77"/>
                <a:cs typeface="Times New Roman" panose="02020603050405020304" pitchFamily="18" charset="0"/>
              </a:rPr>
              <a:t>.</a:t>
            </a:r>
          </a:p>
          <a:p>
            <a:pPr eaLnBrk="1" hangingPunct="1">
              <a:spcBef>
                <a:spcPct val="50000"/>
              </a:spcBef>
              <a:buFont typeface="Arial" panose="020B0604020202020204" pitchFamily="34" charset="0"/>
              <a:buChar char="•"/>
            </a:pPr>
            <a:r>
              <a:rPr lang="en-GB" altLang="en-US" sz="2400">
                <a:latin typeface="Twinkl Cursive Unlooped" panose="02000000000000000000" pitchFamily="2" charset="77"/>
              </a:rPr>
              <a:t>The phonics screening check is designed to confirm whether individual children have learnt phonic decoding and blending skills to an appropriate standard.</a:t>
            </a:r>
            <a:endParaRPr lang="en-GB" altLang="en-US" sz="2400">
              <a:latin typeface="Twinkl Cursive Unlooped" panose="02000000000000000000" pitchFamily="2" charset="77"/>
              <a:cs typeface="Times New Roman" panose="02020603050405020304" pitchFamily="18" charset="0"/>
            </a:endParaRPr>
          </a:p>
        </p:txBody>
      </p:sp>
      <p:sp>
        <p:nvSpPr>
          <p:cNvPr id="5127" name="TextBox 9">
            <a:extLst>
              <a:ext uri="{FF2B5EF4-FFF2-40B4-BE49-F238E27FC236}">
                <a16:creationId xmlns:a16="http://schemas.microsoft.com/office/drawing/2014/main" id="{9DFC7652-7CB9-8910-B4AE-2745C7E48436}"/>
              </a:ext>
            </a:extLst>
          </p:cNvPr>
          <p:cNvSpPr txBox="1">
            <a:spLocks noChangeArrowheads="1"/>
          </p:cNvSpPr>
          <p:nvPr/>
        </p:nvSpPr>
        <p:spPr bwMode="auto">
          <a:xfrm>
            <a:off x="608013" y="587375"/>
            <a:ext cx="80676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4400">
                <a:latin typeface="Twinkl Cursive Unlooped" panose="02000000000000000000" pitchFamily="2" charset="77"/>
              </a:rPr>
              <a:t>Why are the children screened?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E33C212F-F916-A665-A97B-03DD65477F3F}"/>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6147" name="Text Box 4">
            <a:extLst>
              <a:ext uri="{FF2B5EF4-FFF2-40B4-BE49-F238E27FC236}">
                <a16:creationId xmlns:a16="http://schemas.microsoft.com/office/drawing/2014/main" id="{FC7ED376-3838-FF1E-158C-6AEBD4DB9B87}"/>
              </a:ext>
            </a:extLst>
          </p:cNvPr>
          <p:cNvSpPr txBox="1">
            <a:spLocks noChangeArrowheads="1"/>
          </p:cNvSpPr>
          <p:nvPr/>
        </p:nvSpPr>
        <p:spPr bwMode="auto">
          <a:xfrm>
            <a:off x="609600" y="1519238"/>
            <a:ext cx="7620000" cy="449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Tx/>
              <a:buChar char="•"/>
            </a:pPr>
            <a:r>
              <a:rPr lang="en-GB" altLang="en-US" sz="2200">
                <a:latin typeface="Twinkl Cursive Unlooped" panose="02000000000000000000" pitchFamily="2" charset="77"/>
                <a:cs typeface="Times New Roman" panose="02020603050405020304" pitchFamily="18" charset="0"/>
              </a:rPr>
              <a:t>The check is very similar to tasks the children already complete during phonics lessons. There is no reason for children to worry about the test. They are used to the way phonics is assessed!</a:t>
            </a:r>
          </a:p>
          <a:p>
            <a:pPr eaLnBrk="1" hangingPunct="1">
              <a:spcBef>
                <a:spcPct val="50000"/>
              </a:spcBef>
              <a:buFontTx/>
              <a:buChar char="•"/>
            </a:pPr>
            <a:endParaRPr lang="en-GB" altLang="en-US" sz="2200">
              <a:latin typeface="Twinkl Cursive Unlooped" panose="02000000000000000000" pitchFamily="2" charset="77"/>
              <a:cs typeface="Times New Roman" panose="02020603050405020304" pitchFamily="18" charset="0"/>
            </a:endParaRPr>
          </a:p>
          <a:p>
            <a:pPr eaLnBrk="1" hangingPunct="1">
              <a:spcBef>
                <a:spcPct val="50000"/>
              </a:spcBef>
              <a:buFontTx/>
              <a:buChar char="•"/>
            </a:pPr>
            <a:r>
              <a:rPr lang="en-GB" altLang="en-US" sz="2200">
                <a:latin typeface="Twinkl Cursive Unlooped" panose="02000000000000000000" pitchFamily="2" charset="77"/>
                <a:cs typeface="Times New Roman" panose="02020603050405020304" pitchFamily="18" charset="0"/>
              </a:rPr>
              <a:t>Children will be asked to ‘sound out’ (decode) a word and blend the sounds together.eg d-o-g - dog</a:t>
            </a:r>
          </a:p>
          <a:p>
            <a:pPr eaLnBrk="1" hangingPunct="1">
              <a:spcBef>
                <a:spcPct val="50000"/>
              </a:spcBef>
              <a:buFontTx/>
              <a:buChar char="•"/>
            </a:pPr>
            <a:endParaRPr lang="en-GB" altLang="en-US" sz="2200">
              <a:latin typeface="Twinkl Cursive Unlooped" panose="02000000000000000000" pitchFamily="2" charset="77"/>
              <a:cs typeface="Times New Roman" panose="02020603050405020304" pitchFamily="18" charset="0"/>
            </a:endParaRPr>
          </a:p>
          <a:p>
            <a:pPr eaLnBrk="1" hangingPunct="1">
              <a:spcBef>
                <a:spcPct val="50000"/>
              </a:spcBef>
              <a:buFontTx/>
              <a:buChar char="•"/>
            </a:pPr>
            <a:r>
              <a:rPr lang="en-GB" altLang="en-US" sz="2200">
                <a:latin typeface="Twinkl Cursive Unlooped" panose="02000000000000000000" pitchFamily="2" charset="77"/>
                <a:cs typeface="Times New Roman" panose="02020603050405020304" pitchFamily="18" charset="0"/>
              </a:rPr>
              <a:t>The focus of the check is to see which sounds the children know and therefore the children will be asked to read made up ‘alien - nonsense’  words. </a:t>
            </a:r>
          </a:p>
        </p:txBody>
      </p:sp>
      <p:sp>
        <p:nvSpPr>
          <p:cNvPr id="6148" name="Rectangle 6">
            <a:extLst>
              <a:ext uri="{FF2B5EF4-FFF2-40B4-BE49-F238E27FC236}">
                <a16:creationId xmlns:a16="http://schemas.microsoft.com/office/drawing/2014/main" id="{0DC52763-14DC-E094-8812-76F199EF7FB6}"/>
              </a:ext>
            </a:extLst>
          </p:cNvPr>
          <p:cNvSpPr>
            <a:spLocks noChangeArrowheads="1"/>
          </p:cNvSpPr>
          <p:nvPr/>
        </p:nvSpPr>
        <p:spPr bwMode="auto">
          <a:xfrm>
            <a:off x="1481138" y="22129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6149" name="Rectangle 7">
            <a:extLst>
              <a:ext uri="{FF2B5EF4-FFF2-40B4-BE49-F238E27FC236}">
                <a16:creationId xmlns:a16="http://schemas.microsoft.com/office/drawing/2014/main" id="{F9E28C5D-E086-75B9-1953-DDC7944E121C}"/>
              </a:ext>
            </a:extLst>
          </p:cNvPr>
          <p:cNvSpPr>
            <a:spLocks noChangeArrowheads="1"/>
          </p:cNvSpPr>
          <p:nvPr/>
        </p:nvSpPr>
        <p:spPr bwMode="auto">
          <a:xfrm>
            <a:off x="1481138" y="2212975"/>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6150" name="Rectangle 8">
            <a:extLst>
              <a:ext uri="{FF2B5EF4-FFF2-40B4-BE49-F238E27FC236}">
                <a16:creationId xmlns:a16="http://schemas.microsoft.com/office/drawing/2014/main" id="{3A466906-CB75-B5B3-910E-DD3B865AEDDB}"/>
              </a:ext>
            </a:extLst>
          </p:cNvPr>
          <p:cNvSpPr>
            <a:spLocks noChangeArrowheads="1"/>
          </p:cNvSpPr>
          <p:nvPr/>
        </p:nvSpPr>
        <p:spPr bwMode="auto">
          <a:xfrm>
            <a:off x="6110288" y="4213225"/>
            <a:ext cx="2014537"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1415" tIns="-85698" rIns="-71415" bIns="-85698">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6151" name="Rectangle 11">
            <a:extLst>
              <a:ext uri="{FF2B5EF4-FFF2-40B4-BE49-F238E27FC236}">
                <a16:creationId xmlns:a16="http://schemas.microsoft.com/office/drawing/2014/main" id="{4F5EFB7D-3A2D-1224-3666-7585E00965E4}"/>
              </a:ext>
            </a:extLst>
          </p:cNvPr>
          <p:cNvSpPr>
            <a:spLocks noChangeArrowheads="1"/>
          </p:cNvSpPr>
          <p:nvPr/>
        </p:nvSpPr>
        <p:spPr bwMode="auto">
          <a:xfrm>
            <a:off x="1573213" y="2259013"/>
            <a:ext cx="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Char char="•"/>
            </a:pPr>
            <a:endParaRPr lang="en-GB" altLang="en-US" sz="2400">
              <a:solidFill>
                <a:srgbClr val="CC0000"/>
              </a:solidFill>
              <a:latin typeface="Times New Roman" panose="02020603050405020304" pitchFamily="18" charset="0"/>
              <a:cs typeface="Times New Roman" panose="02020603050405020304" pitchFamily="18" charset="0"/>
            </a:endParaRPr>
          </a:p>
          <a:p>
            <a:pPr eaLnBrk="1" hangingPunct="1"/>
            <a:endParaRPr lang="en-GB" altLang="en-US" sz="2400">
              <a:latin typeface="Times New Roman" panose="02020603050405020304" pitchFamily="18" charset="0"/>
              <a:cs typeface="Times New Roman" panose="02020603050405020304" pitchFamily="18" charset="0"/>
            </a:endParaRPr>
          </a:p>
        </p:txBody>
      </p:sp>
      <p:pic>
        <p:nvPicPr>
          <p:cNvPr id="6152" name="Picture 10" descr="http://t1.gstatic.com/images?q=tbn:ANd9GcTF82sc7cDpxbcU2jFciBxDWWdB_vAYiXO85hnZ4bkkalktk8Mu">
            <a:extLst>
              <a:ext uri="{FF2B5EF4-FFF2-40B4-BE49-F238E27FC236}">
                <a16:creationId xmlns:a16="http://schemas.microsoft.com/office/drawing/2014/main" id="{F5F6FE4A-CB27-E5BF-DF4D-B14A9B070907}"/>
              </a:ext>
            </a:extLst>
          </p:cNvPr>
          <p:cNvPicPr>
            <a:picLocks noChangeAspect="1" noChangeArrowheads="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243638" y="3644900"/>
            <a:ext cx="22860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2">
            <a:extLst>
              <a:ext uri="{FF2B5EF4-FFF2-40B4-BE49-F238E27FC236}">
                <a16:creationId xmlns:a16="http://schemas.microsoft.com/office/drawing/2014/main" id="{F7BC5B5A-0D64-E716-2603-1D091B986EFA}"/>
              </a:ext>
            </a:extLst>
          </p:cNvPr>
          <p:cNvSpPr>
            <a:spLocks noChangeArrowheads="1"/>
          </p:cNvSpPr>
          <p:nvPr/>
        </p:nvSpPr>
        <p:spPr bwMode="auto">
          <a:xfrm>
            <a:off x="1874838" y="24082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6154" name="Rectangle 13">
            <a:extLst>
              <a:ext uri="{FF2B5EF4-FFF2-40B4-BE49-F238E27FC236}">
                <a16:creationId xmlns:a16="http://schemas.microsoft.com/office/drawing/2014/main" id="{493A36D9-4F01-B7FA-B045-F482F7C81DA0}"/>
              </a:ext>
            </a:extLst>
          </p:cNvPr>
          <p:cNvSpPr>
            <a:spLocks noChangeArrowheads="1"/>
          </p:cNvSpPr>
          <p:nvPr/>
        </p:nvSpPr>
        <p:spPr bwMode="auto">
          <a:xfrm>
            <a:off x="1874838" y="24082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6155" name="Rectangle 1">
            <a:extLst>
              <a:ext uri="{FF2B5EF4-FFF2-40B4-BE49-F238E27FC236}">
                <a16:creationId xmlns:a16="http://schemas.microsoft.com/office/drawing/2014/main" id="{0AFCD892-50C3-B07E-9BEB-D3054FAE6A60}"/>
              </a:ext>
            </a:extLst>
          </p:cNvPr>
          <p:cNvSpPr>
            <a:spLocks noChangeArrowheads="1"/>
          </p:cNvSpPr>
          <p:nvPr/>
        </p:nvSpPr>
        <p:spPr bwMode="auto">
          <a:xfrm>
            <a:off x="636588" y="495300"/>
            <a:ext cx="40417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4400">
                <a:latin typeface="Twinkl Cursive Unlooped" panose="02000000000000000000" pitchFamily="2" charset="77"/>
              </a:rPr>
              <a:t>What happens?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A0800FB-9A3F-E9E4-70CD-E0ED9F38E9F8}"/>
              </a:ext>
            </a:extLst>
          </p:cNvPr>
          <p:cNvSpPr>
            <a:spLocks noChangeArrowheads="1"/>
          </p:cNvSpPr>
          <p:nvPr/>
        </p:nvSpPr>
        <p:spPr bwMode="auto">
          <a:xfrm>
            <a:off x="636588" y="1484313"/>
            <a:ext cx="7751762"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 typeface="Arial" panose="020B0604020202020204" pitchFamily="34" charset="0"/>
              <a:buChar char="•"/>
            </a:pPr>
            <a:r>
              <a:rPr lang="en-GB" altLang="en-US" sz="2400" dirty="0">
                <a:latin typeface="Twinkl Cursive Unlooped" panose="02000000000000000000" pitchFamily="2" charset="77"/>
              </a:rPr>
              <a:t>The test contains 40 words. </a:t>
            </a:r>
          </a:p>
          <a:p>
            <a:pPr eaLnBrk="1" hangingPunct="1">
              <a:spcBef>
                <a:spcPct val="50000"/>
              </a:spcBef>
              <a:buFont typeface="Arial" panose="020B0604020202020204" pitchFamily="34" charset="0"/>
              <a:buChar char="•"/>
            </a:pPr>
            <a:r>
              <a:rPr lang="en-GB" altLang="en-US" sz="2400" dirty="0">
                <a:latin typeface="Twinkl Cursive Unlooped" panose="02000000000000000000" pitchFamily="2" charset="77"/>
              </a:rPr>
              <a:t>Each child will sit one-to-one and read each word aloud to a teacher. </a:t>
            </a:r>
          </a:p>
          <a:p>
            <a:pPr eaLnBrk="1" hangingPunct="1">
              <a:spcBef>
                <a:spcPct val="50000"/>
              </a:spcBef>
              <a:buFont typeface="Arial" panose="020B0604020202020204" pitchFamily="34" charset="0"/>
              <a:buChar char="•"/>
            </a:pPr>
            <a:r>
              <a:rPr lang="en-GB" altLang="en-US" sz="2400" dirty="0">
                <a:latin typeface="Twinkl Cursive Unlooped" panose="02000000000000000000" pitchFamily="2" charset="77"/>
              </a:rPr>
              <a:t>The test will take approximately 10 minutes per child. </a:t>
            </a:r>
          </a:p>
          <a:p>
            <a:pPr eaLnBrk="1" hangingPunct="1">
              <a:spcBef>
                <a:spcPct val="50000"/>
              </a:spcBef>
              <a:buFont typeface="Arial" panose="020B0604020202020204" pitchFamily="34" charset="0"/>
              <a:buChar char="•"/>
            </a:pPr>
            <a:r>
              <a:rPr lang="en-GB" altLang="en-US" sz="2400" dirty="0">
                <a:latin typeface="Twinkl Cursive Unlooped" panose="02000000000000000000" pitchFamily="2" charset="77"/>
              </a:rPr>
              <a:t>The list of words the children read is a combination of 20 real words and 20 nonsense (alien) words.</a:t>
            </a:r>
          </a:p>
          <a:p>
            <a:pPr eaLnBrk="1" hangingPunct="1">
              <a:spcBef>
                <a:spcPct val="50000"/>
              </a:spcBef>
              <a:buFont typeface="Arial" panose="020B0604020202020204" pitchFamily="34" charset="0"/>
              <a:buChar char="•"/>
            </a:pPr>
            <a:r>
              <a:rPr lang="en-GB" altLang="en-US" sz="2400" dirty="0">
                <a:latin typeface="Twinkl Cursive Unlooped" panose="02000000000000000000" pitchFamily="2" charset="77"/>
                <a:cs typeface="Times New Roman" panose="02020603050405020304" pitchFamily="18" charset="0"/>
              </a:rPr>
              <a:t>Mrs Starkey or a familiar adult will carry out the test with the children.</a:t>
            </a:r>
          </a:p>
        </p:txBody>
      </p:sp>
      <p:sp>
        <p:nvSpPr>
          <p:cNvPr id="7171" name="Rectangle 3">
            <a:extLst>
              <a:ext uri="{FF2B5EF4-FFF2-40B4-BE49-F238E27FC236}">
                <a16:creationId xmlns:a16="http://schemas.microsoft.com/office/drawing/2014/main" id="{9BB1B2C1-8E0A-9FB3-E323-76106AB5804D}"/>
              </a:ext>
            </a:extLst>
          </p:cNvPr>
          <p:cNvSpPr>
            <a:spLocks noChangeArrowheads="1"/>
          </p:cNvSpPr>
          <p:nvPr/>
        </p:nvSpPr>
        <p:spPr bwMode="auto">
          <a:xfrm>
            <a:off x="636588" y="495300"/>
            <a:ext cx="40417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4400">
                <a:latin typeface="Twinkl Cursive Unlooped" panose="02000000000000000000" pitchFamily="2" charset="77"/>
              </a:rPr>
              <a:t>What happens?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BE5F7ACA-6344-ED28-52B3-C2EA9E70F193}"/>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pic>
        <p:nvPicPr>
          <p:cNvPr id="8195" name="Picture 6">
            <a:extLst>
              <a:ext uri="{FF2B5EF4-FFF2-40B4-BE49-F238E27FC236}">
                <a16:creationId xmlns:a16="http://schemas.microsoft.com/office/drawing/2014/main" id="{95900BFE-D3DA-3CB7-5441-08F89A06FB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7900" y="1404938"/>
            <a:ext cx="3816350" cy="545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7">
            <a:extLst>
              <a:ext uri="{FF2B5EF4-FFF2-40B4-BE49-F238E27FC236}">
                <a16:creationId xmlns:a16="http://schemas.microsoft.com/office/drawing/2014/main" id="{51E1B878-2CCD-7EF1-230B-CA7749AC27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1412875"/>
            <a:ext cx="3733800" cy="544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5">
            <a:extLst>
              <a:ext uri="{FF2B5EF4-FFF2-40B4-BE49-F238E27FC236}">
                <a16:creationId xmlns:a16="http://schemas.microsoft.com/office/drawing/2014/main" id="{55C5A4B8-BDE2-C93D-401B-6F3EA19C4B73}"/>
              </a:ext>
            </a:extLst>
          </p:cNvPr>
          <p:cNvSpPr>
            <a:spLocks noChangeArrowheads="1"/>
          </p:cNvSpPr>
          <p:nvPr/>
        </p:nvSpPr>
        <p:spPr bwMode="auto">
          <a:xfrm>
            <a:off x="769938" y="476250"/>
            <a:ext cx="25082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4400">
                <a:latin typeface="Twinkl Cursive Unlooped" panose="02000000000000000000" pitchFamily="2" charset="77"/>
              </a:rPr>
              <a:t>Examples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a:extLst>
              <a:ext uri="{FF2B5EF4-FFF2-40B4-BE49-F238E27FC236}">
                <a16:creationId xmlns:a16="http://schemas.microsoft.com/office/drawing/2014/main" id="{EBA2EA48-7B3B-7C36-ACDF-6E89706EA2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685800"/>
            <a:ext cx="3694113" cy="555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4">
            <a:extLst>
              <a:ext uri="{FF2B5EF4-FFF2-40B4-BE49-F238E27FC236}">
                <a16:creationId xmlns:a16="http://schemas.microsoft.com/office/drawing/2014/main" id="{F7A0658A-A0C2-2B5B-CA31-D669B52D72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85800"/>
            <a:ext cx="3911600" cy="555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DD19E092-AE8A-85E9-D07E-1029F4BA3BFB}"/>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10243" name="Text Box 4">
            <a:extLst>
              <a:ext uri="{FF2B5EF4-FFF2-40B4-BE49-F238E27FC236}">
                <a16:creationId xmlns:a16="http://schemas.microsoft.com/office/drawing/2014/main" id="{84753508-CB99-E1FA-9B4D-B56B24BC47A8}"/>
              </a:ext>
            </a:extLst>
          </p:cNvPr>
          <p:cNvSpPr txBox="1">
            <a:spLocks noChangeArrowheads="1"/>
          </p:cNvSpPr>
          <p:nvPr/>
        </p:nvSpPr>
        <p:spPr bwMode="auto">
          <a:xfrm>
            <a:off x="685800" y="1639888"/>
            <a:ext cx="813435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buFontTx/>
              <a:buChar char="•"/>
            </a:pPr>
            <a:r>
              <a:rPr lang="en-GB" altLang="en-US" sz="2400">
                <a:latin typeface="Twinkl Cursive Unlooped" panose="02000000000000000000" pitchFamily="2" charset="77"/>
                <a:cs typeface="Times New Roman" panose="02020603050405020304" pitchFamily="18" charset="0"/>
              </a:rPr>
              <a:t>The screening will take place throughout the week beginning </a:t>
            </a:r>
            <a:r>
              <a:rPr lang="en-GB" altLang="en-US" sz="2400">
                <a:solidFill>
                  <a:srgbClr val="CC0000"/>
                </a:solidFill>
                <a:latin typeface="Twinkl Cursive Unlooped" panose="02000000000000000000" pitchFamily="2" charset="77"/>
                <a:cs typeface="Times New Roman" panose="02020603050405020304" pitchFamily="18" charset="0"/>
              </a:rPr>
              <a:t>Monday 8</a:t>
            </a:r>
            <a:r>
              <a:rPr lang="en-GB" altLang="en-US" sz="2400" baseline="30000">
                <a:solidFill>
                  <a:srgbClr val="CC0000"/>
                </a:solidFill>
                <a:latin typeface="Twinkl Cursive Unlooped" panose="02000000000000000000" pitchFamily="2" charset="77"/>
                <a:cs typeface="Times New Roman" panose="02020603050405020304" pitchFamily="18" charset="0"/>
              </a:rPr>
              <a:t>h</a:t>
            </a:r>
            <a:r>
              <a:rPr lang="en-GB" altLang="en-US" sz="2400">
                <a:solidFill>
                  <a:srgbClr val="CC0000"/>
                </a:solidFill>
                <a:latin typeface="Twinkl Cursive Unlooped" panose="02000000000000000000" pitchFamily="2" charset="77"/>
                <a:cs typeface="Times New Roman" panose="02020603050405020304" pitchFamily="18" charset="0"/>
              </a:rPr>
              <a:t> June.  </a:t>
            </a:r>
            <a:r>
              <a:rPr lang="en-GB" altLang="en-US" sz="2400" b="1">
                <a:latin typeface="Twinkl Cursive Unlooped" panose="02000000000000000000" pitchFamily="2" charset="77"/>
                <a:cs typeface="Times New Roman" panose="02020603050405020304" pitchFamily="18" charset="0"/>
              </a:rPr>
              <a:t>It is very important your child is in school during this week!</a:t>
            </a:r>
          </a:p>
          <a:p>
            <a:pPr eaLnBrk="1" hangingPunct="1">
              <a:spcBef>
                <a:spcPct val="50000"/>
              </a:spcBef>
              <a:buFontTx/>
              <a:buChar char="•"/>
            </a:pPr>
            <a:endParaRPr lang="en-GB" altLang="en-US" sz="2400" b="1">
              <a:latin typeface="Twinkl Cursive Unlooped" panose="02000000000000000000" pitchFamily="2" charset="77"/>
              <a:cs typeface="Times New Roman" panose="02020603050405020304" pitchFamily="18" charset="0"/>
            </a:endParaRPr>
          </a:p>
          <a:p>
            <a:pPr eaLnBrk="1" hangingPunct="1">
              <a:spcBef>
                <a:spcPct val="50000"/>
              </a:spcBef>
              <a:buFontTx/>
              <a:buChar char="•"/>
            </a:pPr>
            <a:r>
              <a:rPr lang="en-GB" altLang="en-US" sz="2400">
                <a:latin typeface="Twinkl Cursive Unlooped" panose="02000000000000000000" pitchFamily="2" charset="77"/>
              </a:rPr>
              <a:t>By the end of the summer term all schools must report each child’s results to their parents. They will also confirm if the child has met the standard threshold. Children who do not achieve the expected level will retake the test when they are in Year 2.</a:t>
            </a:r>
            <a:endParaRPr lang="en-GB" altLang="en-US" sz="2400" b="1">
              <a:latin typeface="Twinkl Cursive Unlooped" panose="02000000000000000000" pitchFamily="2" charset="77"/>
              <a:cs typeface="Times New Roman" panose="02020603050405020304" pitchFamily="18" charset="0"/>
            </a:endParaRPr>
          </a:p>
          <a:p>
            <a:pPr eaLnBrk="1" hangingPunct="1">
              <a:spcBef>
                <a:spcPct val="50000"/>
              </a:spcBef>
              <a:buFontTx/>
              <a:buChar char="•"/>
            </a:pPr>
            <a:endParaRPr lang="en-GB" altLang="en-US" sz="2400" b="1">
              <a:latin typeface="Twinkl Cursive Unlooped" panose="02000000000000000000" pitchFamily="2" charset="77"/>
              <a:cs typeface="Times New Roman" panose="02020603050405020304" pitchFamily="18" charset="0"/>
            </a:endParaRPr>
          </a:p>
          <a:p>
            <a:pPr eaLnBrk="1" hangingPunct="1">
              <a:spcBef>
                <a:spcPct val="50000"/>
              </a:spcBef>
              <a:buFontTx/>
              <a:buChar char="•"/>
            </a:pPr>
            <a:endParaRPr lang="en-GB" altLang="en-US" sz="2800">
              <a:latin typeface="Comic Sans MS" panose="030F0902030302020204" pitchFamily="66" charset="0"/>
              <a:cs typeface="Times New Roman" panose="02020603050405020304" pitchFamily="18" charset="0"/>
            </a:endParaRPr>
          </a:p>
          <a:p>
            <a:pPr eaLnBrk="1" hangingPunct="1">
              <a:spcBef>
                <a:spcPct val="50000"/>
              </a:spcBef>
            </a:pPr>
            <a:endParaRPr lang="en-GB" altLang="en-US" sz="2800">
              <a:latin typeface="Comic Sans MS" panose="030F0902030302020204" pitchFamily="66" charset="0"/>
              <a:cs typeface="Times New Roman" panose="02020603050405020304" pitchFamily="18" charset="0"/>
            </a:endParaRPr>
          </a:p>
        </p:txBody>
      </p:sp>
      <p:sp>
        <p:nvSpPr>
          <p:cNvPr id="10244" name="Rectangle 5">
            <a:extLst>
              <a:ext uri="{FF2B5EF4-FFF2-40B4-BE49-F238E27FC236}">
                <a16:creationId xmlns:a16="http://schemas.microsoft.com/office/drawing/2014/main" id="{C6E2AA5E-89F3-DCA7-CA71-68C851869B3E}"/>
              </a:ext>
            </a:extLst>
          </p:cNvPr>
          <p:cNvSpPr>
            <a:spLocks noChangeArrowheads="1"/>
          </p:cNvSpPr>
          <p:nvPr/>
        </p:nvSpPr>
        <p:spPr bwMode="auto">
          <a:xfrm>
            <a:off x="447992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0245" name="Rectangle 7">
            <a:extLst>
              <a:ext uri="{FF2B5EF4-FFF2-40B4-BE49-F238E27FC236}">
                <a16:creationId xmlns:a16="http://schemas.microsoft.com/office/drawing/2014/main" id="{92A73C24-237C-0443-6644-F25E716DCC5D}"/>
              </a:ext>
            </a:extLst>
          </p:cNvPr>
          <p:cNvSpPr>
            <a:spLocks noChangeArrowheads="1"/>
          </p:cNvSpPr>
          <p:nvPr/>
        </p:nvSpPr>
        <p:spPr bwMode="auto">
          <a:xfrm>
            <a:off x="7937500" y="4649788"/>
            <a:ext cx="1428750"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1415" tIns="-85698" rIns="-71415" bIns="-85698">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0246" name="Rectangle 10">
            <a:extLst>
              <a:ext uri="{FF2B5EF4-FFF2-40B4-BE49-F238E27FC236}">
                <a16:creationId xmlns:a16="http://schemas.microsoft.com/office/drawing/2014/main" id="{88E09F47-D7BD-6FCE-9BB1-1E7A6562A258}"/>
              </a:ext>
            </a:extLst>
          </p:cNvPr>
          <p:cNvSpPr>
            <a:spLocks noChangeArrowheads="1"/>
          </p:cNvSpPr>
          <p:nvPr/>
        </p:nvSpPr>
        <p:spPr bwMode="auto">
          <a:xfrm>
            <a:off x="4572000" y="3063875"/>
            <a:ext cx="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Char char="•"/>
            </a:pPr>
            <a:endParaRPr lang="en-GB" altLang="en-US" sz="2400">
              <a:solidFill>
                <a:srgbClr val="CC0000"/>
              </a:solidFill>
              <a:latin typeface="Times New Roman" panose="02020603050405020304" pitchFamily="18" charset="0"/>
              <a:cs typeface="Times New Roman" panose="02020603050405020304" pitchFamily="18" charset="0"/>
            </a:endParaRPr>
          </a:p>
          <a:p>
            <a:pPr eaLnBrk="1" hangingPunct="1"/>
            <a:endParaRPr lang="en-GB" altLang="en-US" sz="2400">
              <a:latin typeface="Times New Roman" panose="02020603050405020304" pitchFamily="18" charset="0"/>
              <a:cs typeface="Times New Roman" panose="02020603050405020304" pitchFamily="18" charset="0"/>
            </a:endParaRPr>
          </a:p>
        </p:txBody>
      </p:sp>
      <p:sp>
        <p:nvSpPr>
          <p:cNvPr id="10247" name="AutoShape 9" descr="data:image/jpeg;base64,/9j/4AAQSkZJRgABAQAAAQABAAD/2wCEAAkGBhMSEBUUERQVFRITFRgVGBYXGBwfGhodGxgcHhobHBgYHCYeFxkjIxYaIC8hJSkpLCwsFx4xNTAsNSYrLCoBCQoKDgwOGg8PGikkHyQpNCktKSwpLCwsLTQpNS8sKS8sLCwsLCwsLCkpLSwqLCosLCopKSo0LCwpLCwsLSkuNf/AABEIAJAAyAMBIgACEQEDEQH/xAAcAAEAAgMBAQEAAAAAAAAAAAAABQYDBAcCCAH/xABHEAABAwIEAwQHBAUJCQEAAAABAAIDBBEFEiExBkFRBxNhgSIyQlJxkaEjM7HBFCVDYtEIFXJzkqKys/A1VGOCk8LS4fEk/8QAGwEBAAIDAQEAAAAAAAAAAAAAAAECAwQFBgf/xAAyEQACAgAFAgMGBAcAAAAAAAAAAQIRAwQSITFBUQVhcRMikcHR4TKhsfAGFCMzQlKB/9oADAMBAAIRAxEAPwDuKIiAIiIAiIgCIiAIiIAiIgCIiAIteqxGKP7yRjL+84D8Ss0cgcAWkEHYg3B8wgPSIiAIiIAiIgCIiAIiIAiIgCIiAIqtxP2kUVFdr5BJMP2Udi7z5N8yq7HPi+KtBYW0FG+xDt5XsOtwRrqOmXfmqOS4RRzV0t2WjiPj+jojllkzS8oo/SeTyFh6t/Gy8cIcS1NW6V01G+mibl7syE5nXvf0SBptrtqvfDPAVJRC8bM83tTSelIT1v7PlZWNSr5YSlyzFVVLY2OfI4NYxpc5x2AAuSfAALhnFHa1VVj3NoXmnpAbCUD7WS25BP3bfK/jyFw7esUMeFiJpIdUzMiuOgu438PRAXHwAwNaOQsPILWzOK4JKPLPR+B+H4eanKeN+GNbd2+D1A6aN5khqqhkp3k71xJP7wPrKw8G9otTSZ21VQ57rukaJX3ZI3UuZd33b77G+7hoQLGvMesdXRtkFni/Q8x5rQjjz4k38/35Hpc/4Dl8fDvLpRl07P1+vxOq03adWPNNM1kLo6pz7QkFpYwBxDjLd2Zwyi/o2OawA3Ubj3bRWRufTxwU5qLX71r3FkQPvMc0Xfz3tqNDZUSSrmMMEWZoFMbxyBp7waEWOuQ6He3JYaenDBYXJJJJOpJO5J5lZp5qSlcZWq4r5+nQ4eU/hzGxMX+utMV5q36cmtU4X3z3S1D3yzPN3vc7c/wUlgOPVWGOD6ORxjBzPp3m8bxzsPZd4jX8FrueQUikNyDuLbdCFhjmMRPVZ6XF8IyM4eyUEm9k1z35/wCdT6O4S4oixCkjqYdA8Wc0nVjh6zT4j6ix5qZXIP5PsxAr4r+gyaNw6XeH305eoF19dmLtWfNMSDw5uD6OvgERFJQIiIAiIgCIiAIiICv8Z8Yx4dC2R7HSOkdkYxu7ja+/LZVgU+LYobvccOpCNGt1md8ToW3/AOX4FdEfE11swBsbi42PUdCvaq42Ucbe72Oe8SdntJTYRVNp4QZBEXmR2shLSHE5jtsdBYK08GSB2HUhGg/R4vowD8ls8QNvSTg7GGT/AAFRfZu++E0h/wCC381CSUtiEkpbdiyIiK5kOW/yhKRxw6GVou2GpY53wLXNH1IHmuSEkuLhqLNcPEEG9vFfTXEmBsrKSank9WVhbfofZd8QQD5L5gjpJIJX00wtPTOcwtPtNvuOo2IPS3Vaeaja1I9H4DjqOI8GXWmvVWvnfnVGwNQC3ULLGV+Bg35nyv8AEL3ZcqR9Aw4vl/kERLqhnMLhcr9jNszjoN/ID/6hOqyYdg8uIVTKODd+sr+UcdxmJ/hz0HNZ8ODm9KOXnM1h5TDeNPpwu76HUf5P2GObRT1Dxb9JnJbfm1gsD8Llw8l1NaeD4VHTQRwQi0cTQxo8B16k7k9StxdxKj5VKTk22ERFJAREQBLqh9rmNPpoKVwmkijfVNZKY75iwseSLtFxsNtfkqbwhVUs+M0jKNkrRG2aaR7u8BcMmVo+0JLm3J352UN70XUbi3aO3IiKSgREQBERAaOOj/8ALP8A1Mn+AqF7MT+qKT+q/wC4qcxaZjYX53sYHNcLvcANQeZXNOzztEo6bDYYJHPdMwPvHHG959ckagW1v1VG0pGNtKW51dFSYe0eSU2p8NrZBcDM5gYNT1cVdlZNPgupJ8BUHtO7Mm4iwTQER1sQ9B+wePcf+R5XPIq/IpLJtO0fKUc8jZHQVEboqiPRzHCx+IH1/BZRJY6runaT2dsxKHNHaOsi1ilGl/3HnctP0OvUHg0bnh74ZmmOohcWvYd7jc/BcvMZfR70eD3vg/jDzKWDiv31w/8Ab7/qbDnrHmJXl5A9ZwFupC9Q0UtTUQ0lMftZzbNya3m422FrnyWth4bk0kdrN5yGBhyxMR7Lp18j3hmHTVc4pqNueY6ud7MQ5uc7kBf68yvoHgXgWHDIMkfpyvsZZj6z3fk0XNh49SSs3BvBdPhtOIoG+kbGSQ+tI7qT06DYKfXYwsJYapHzfP5/Ezs9U9kuF0X38wiIspzwiIgCIiAoHalC6WSihZN3DhJNU96AHFvcxa2ad/vVF8AYCW4vJM6pkqSKGItfJa/20jvVtoG2juB++rFxf/tCh6FlWD8MkR/IKM7PRlrZGncUFM3TYiOWdnXwC0niS/mNF7UZtK9nZ0RERbphCIiAKscT4NiE8rRS1jaaDL6YDA55dc6gkbWtzGys6KGrIas543sZgkOarqamofe93PsPkQ4/VW3hrhiGhhEUAOUEnM4guNzfV1hdSyKFFLgqoRW6QXmSUNF3EADck2HzKrXEvGghkFNSxmornjSJuzAfbldsxv8ArTdR8PAUtU4SYtOZ9iKaO7adptzG8hHU2S+xOroiYqOPsPYbOrILjcCQH8Lr9pOPMPkOVlZAXE2A7wAnyNrreouH6aEARQQsA92No/ALxiPDNLUNyzU8Tx+8wfQ2uE94e8SLHgi4IIPMKp8Z9mNHiRD5Q6OdosJojZ1ujtLOHx1HVSnDPCcNA2RlOZMkj8+V7swboBZt9m6eKmlPqWTfJR8G7GsMp814TO5wsXVBzm3gLBoPiBfxW/wp2b0WHSyS0zHZ5Blu92Ysb7jCdm/M6DVSuJY+yGop4HNcXVTntaRawyNzHNc/gpRBqsIiKQEREARFG4zxHTUjc1TMyO4uAT6Rt7rR6TvIJdEN0SSKp4f2p4bM/I2oDT1ka5jT8HPAF/BWmKVrmhzSHNIuCDcEdQRuFCafAUk+Cn8VgnE6LezYKt3he8A+mb6rS4cZkxdtrAPopgR/QqgR/muW/wAXC2I0DveZVx/Nkbx/lqOwt362pST60FaPjaWE/wCvguZK1nV6fU21/ZZ0JERdQ1QiIgCIiAKr8c8QyQMjgpLGtq3d3EPdHtSHwaFaFQsRrmRcQxuqSGMdRlkDjo3OZPSF+RI08wqyexSb2LBwlwnHQw5Qc8z/AEpZnaukdzJJ1t0CnUWjiOO09Pbv5o4ydQHuAJ8iVOyRbZI3kUGOOcP/AN8p/wDqN/ipakrY5W54nte0+00gj5hLQtGZERSSVLjcZKjDpuTKwRk9BLG5v42+atqqvacz9WSv5wuimHxZK0rBV8cTSTvhw6l/Se6t3krnhkbSRfIHEek6xCpdMpdNlxRV3hTi8VZkikjMFVAbSwuNyOjmn2mnqvHaBickVHkhNp6qRlNGejpDYu8hc+StqVWTqVWRdXxLWVtS6HC8jIYCWy1UjczC4exGB61uZ8OXPVm4xxHD5LYjTiamAF6qnafRBNruYTy5jTzVzwHBmUlNHBEPRjaG/E83HxJufNZsUbGYJBN90Y357+7lOb6XVafNldL5vcieI+MYaagNW0iRhaO6sfXLvVH5nmACqpwdwQ2uDcRxP7eacBzIzpGxnsjJ7WnI6a8zquf19a5/D1O03LY66RjSenducB/fPyXe+H6mOSlhfDbunRMLANgMosPLbyVE9b3KReuW/YjZuz3Dnb0cGl9mAb/0bf8ApVnB6ObCcShpWSF9BWZ+7a83dE9rbloPTbwN+o1veL41DSxGWokbGxvM8/ADdx8BqqJglY/F8TZVsa5lDRZ2xFwsZJHCzjbkBp8LDmTa0kk1XJaSSarkzdtT54qKKppR9rSziS+XNlaY3scSNrekN1T+E+0CCrxKhdbu3RySRkOcPSNRDqWjkBIwtt+8zquzYvhjKinlhkF2Sscw/Bwt+d18/cIcL08tZR0eQtqqeeR9Sbm7RC69gdBZ7g23MAnqqzw4uanW6NiMnTR9GoiLMUCIiAIiIAo3HeHaesi7qpjD2bjkQerXDUFSSIGrKU3sppxoKmtDPcFQ7L8Ntlu0PZph8Zzfo4kd70xdIf75I+itCKulFdEexEScIULhY0lNY6fcs/8AFUrHcB/mWVtdQ5m0pc1tVTi5blJt3jQToR9L9Lrpiqfahi7IMMmDtXTN7ljeZc/TbwFz5KJJVZWaVWR+I4rUYlVOpaGUw0sOX9IqWes4uFxHEeRsRc6W/H2ey/JZ1PX1scwN87pM4PxYbArP2R0TI8JgLAAZMz3kc3ZiLnyaB5K5IlatiMdStkZxJRd7RTxu1zwvb55Dr81Bdk1I1mEU5bvIHSOPVznG/wCAHkrbMwFpB2II+aqPZHU58IgGnoZ4/wCy82T/ACJf4l6GLi+IU+I0FY3TPKaSW3tNkByX+Dh9QsnGk7GV+GPmNoRNKM3siQxgRXOw3cs3afCThr3tBLoZIpm2FzdkjTsPNTeLYPBW05inZnieAbHQjoQd2uCVyiGuUvU3pJQ0EuIAGpJNgPiTsuccYcXvr2vocJYZnP8AQlnH3bGnQgPOhJ2J6HS5Uwey6BwDJqismhba0Mk7jHpsLC1wFaqDD4oGCOGNkbG7NY0ADyCNN7BqUtuCpUXZfT/zY2imJdZ3emRpsRIfabfkBpY8lHYR2ZVlJdtLib44T7BiDrfAOcWg+IAXRkTQh7OJRoOyWmdJ3lZLPWSdZnnL/ZbbTwvZXWnp2xtDGNDWNFg1oAAHgBssiKySXBZRS4ComCcLuhx+rnynupIGPabaB8jgJADbU/YAnpm8Ve0UlgiIgCIiAIiIAvL5ANyBy1XpamKYVFURGKdgkjdu13hsfAjqEBtoqTJwfXU1/wCbq093ygqgZGDwbJq9o8NV7MOOS2BfQ045vYHyO8musPqq6vIpqfYsGPcRwUcRkqHhoA0b7TjyDW7uJ2VY4cweatqRiFcwsa0EUtO79m0/tHg/tHfT5KQwXs/ijlE9U91ZVDaWbZvTJH6rLK1JTfIpvdnNMPrZsElfBNFLLhz5C+GWNpcYsxuWOaOQ/ja97CSru1aEty0UNRVTu0axsL2gHkXOc0WbfpdXlFGlrhjS1smYqYuLG94AHlozAbA21A8L3WvhWDw00fd07BHHcuyt2udzqt1FcuEREAREQBERAEREAREQBERAEREAREQBERAEREAREQBERAEREAREQBERAEREAREQBERAEREB/9k=">
            <a:hlinkClick r:id="rId2"/>
            <a:extLst>
              <a:ext uri="{FF2B5EF4-FFF2-40B4-BE49-F238E27FC236}">
                <a16:creationId xmlns:a16="http://schemas.microsoft.com/office/drawing/2014/main" id="{5F7B54AA-7153-300B-4D4C-907525CE92F1}"/>
              </a:ext>
            </a:extLst>
          </p:cNvPr>
          <p:cNvSpPr>
            <a:spLocks noChangeAspect="1" noChangeArrowheads="1"/>
          </p:cNvSpPr>
          <p:nvPr/>
        </p:nvSpPr>
        <p:spPr bwMode="auto">
          <a:xfrm>
            <a:off x="7897813" y="34036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0248" name="Rectangle 10">
            <a:extLst>
              <a:ext uri="{FF2B5EF4-FFF2-40B4-BE49-F238E27FC236}">
                <a16:creationId xmlns:a16="http://schemas.microsoft.com/office/drawing/2014/main" id="{63C13830-6C5C-533D-3C5D-A464BCD7F9B0}"/>
              </a:ext>
            </a:extLst>
          </p:cNvPr>
          <p:cNvSpPr>
            <a:spLocks noChangeArrowheads="1"/>
          </p:cNvSpPr>
          <p:nvPr/>
        </p:nvSpPr>
        <p:spPr bwMode="auto">
          <a:xfrm>
            <a:off x="636588" y="495300"/>
            <a:ext cx="61118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4400">
                <a:latin typeface="Twinkl Cursive Unlooped" panose="02000000000000000000" pitchFamily="2" charset="77"/>
              </a:rPr>
              <a:t>When will it take place?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C53A5EA6-BD44-A075-F224-921E0B009F45}"/>
              </a:ext>
            </a:extLst>
          </p:cNvPr>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4400">
              <a:solidFill>
                <a:schemeClr val="tx2"/>
              </a:solidFill>
              <a:latin typeface="Times New Roman" panose="02020603050405020304" pitchFamily="18" charset="0"/>
              <a:cs typeface="Times New Roman" panose="02020603050405020304" pitchFamily="18" charset="0"/>
            </a:endParaRPr>
          </a:p>
        </p:txBody>
      </p:sp>
      <p:sp>
        <p:nvSpPr>
          <p:cNvPr id="11267" name="Text Box 4">
            <a:extLst>
              <a:ext uri="{FF2B5EF4-FFF2-40B4-BE49-F238E27FC236}">
                <a16:creationId xmlns:a16="http://schemas.microsoft.com/office/drawing/2014/main" id="{4B352656-4266-C9BE-689C-479594F10FEF}"/>
              </a:ext>
            </a:extLst>
          </p:cNvPr>
          <p:cNvSpPr txBox="1">
            <a:spLocks noChangeArrowheads="1"/>
          </p:cNvSpPr>
          <p:nvPr/>
        </p:nvSpPr>
        <p:spPr bwMode="auto">
          <a:xfrm>
            <a:off x="654050" y="1143000"/>
            <a:ext cx="8278813"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spcBef>
                <a:spcPct val="50000"/>
              </a:spcBef>
            </a:pPr>
            <a:r>
              <a:rPr lang="en-GB" altLang="en-US">
                <a:latin typeface="Twinkl Cursive Unlooped" panose="02000000000000000000" pitchFamily="2" charset="77"/>
                <a:cs typeface="Times New Roman" panose="02020603050405020304" pitchFamily="18" charset="0"/>
              </a:rPr>
              <a:t>Encourage your child to ‘sound out’ (decode) when reading or writing. Focusing particularly on spotting sounds (special friends) using their finger or by drawing dots and dashes. Some digraphs have more than one sound ow – blow and ow – brown so they need to check the word makes sense when reading them in real words.</a:t>
            </a:r>
            <a:endParaRPr lang="en-GB" altLang="en-US">
              <a:latin typeface="Comic Sans MS" panose="030F0902030302020204" pitchFamily="66" charset="0"/>
              <a:cs typeface="Times New Roman" panose="02020603050405020304" pitchFamily="18" charset="0"/>
            </a:endParaRPr>
          </a:p>
          <a:p>
            <a:pPr eaLnBrk="1" hangingPunct="1">
              <a:spcBef>
                <a:spcPct val="50000"/>
              </a:spcBef>
            </a:pPr>
            <a:r>
              <a:rPr lang="en-GB" altLang="en-US" sz="2000" u="sng">
                <a:latin typeface="Twinkl Cursive Unlooped" panose="02000000000000000000" pitchFamily="2" charset="77"/>
                <a:cs typeface="Times New Roman" panose="02020603050405020304" pitchFamily="18" charset="0"/>
              </a:rPr>
              <a:t>Digraph</a:t>
            </a:r>
            <a:r>
              <a:rPr lang="en-GB" altLang="en-US" sz="2000">
                <a:latin typeface="Twinkl Cursive Unlooped" panose="02000000000000000000" pitchFamily="2" charset="77"/>
                <a:cs typeface="Times New Roman" panose="02020603050405020304" pitchFamily="18" charset="0"/>
              </a:rPr>
              <a:t>- 2 letters making one sound</a:t>
            </a:r>
          </a:p>
          <a:p>
            <a:pPr algn="ctr" eaLnBrk="1" hangingPunct="1">
              <a:spcBef>
                <a:spcPct val="50000"/>
              </a:spcBef>
            </a:pPr>
            <a:r>
              <a:rPr lang="en-GB" altLang="en-US" sz="2000">
                <a:latin typeface="Twinkl Cursive Unlooped" panose="02000000000000000000" pitchFamily="2" charset="77"/>
                <a:cs typeface="Times New Roman" panose="02020603050405020304" pitchFamily="18" charset="0"/>
              </a:rPr>
              <a:t>c</a:t>
            </a:r>
            <a:r>
              <a:rPr lang="en-GB" altLang="en-US" sz="2000">
                <a:solidFill>
                  <a:srgbClr val="CC0000"/>
                </a:solidFill>
                <a:latin typeface="Twinkl Cursive Unlooped" panose="02000000000000000000" pitchFamily="2" charset="77"/>
                <a:cs typeface="Times New Roman" panose="02020603050405020304" pitchFamily="18" charset="0"/>
              </a:rPr>
              <a:t>ow </a:t>
            </a:r>
          </a:p>
          <a:p>
            <a:pPr eaLnBrk="1" hangingPunct="1">
              <a:spcBef>
                <a:spcPct val="50000"/>
              </a:spcBef>
            </a:pPr>
            <a:r>
              <a:rPr lang="en-GB" altLang="en-US" sz="2000" u="sng">
                <a:latin typeface="Twinkl Cursive Unlooped" panose="02000000000000000000" pitchFamily="2" charset="77"/>
                <a:cs typeface="Times New Roman" panose="02020603050405020304" pitchFamily="18" charset="0"/>
              </a:rPr>
              <a:t>Trigraphs</a:t>
            </a:r>
            <a:r>
              <a:rPr lang="en-GB" altLang="en-US" sz="2000">
                <a:latin typeface="Twinkl Cursive Unlooped" panose="02000000000000000000" pitchFamily="2" charset="77"/>
                <a:cs typeface="Times New Roman" panose="02020603050405020304" pitchFamily="18" charset="0"/>
              </a:rPr>
              <a:t>- 3 letters making one sound</a:t>
            </a:r>
          </a:p>
          <a:p>
            <a:pPr algn="ctr" eaLnBrk="1" hangingPunct="1">
              <a:spcBef>
                <a:spcPct val="50000"/>
              </a:spcBef>
            </a:pPr>
            <a:r>
              <a:rPr lang="en-GB" altLang="en-US" sz="2000">
                <a:latin typeface="Twinkl Cursive Unlooped" panose="02000000000000000000" pitchFamily="2" charset="77"/>
                <a:cs typeface="Times New Roman" panose="02020603050405020304" pitchFamily="18" charset="0"/>
              </a:rPr>
              <a:t>n</a:t>
            </a:r>
            <a:r>
              <a:rPr lang="en-GB" altLang="en-US" sz="2000">
                <a:solidFill>
                  <a:srgbClr val="CC0000"/>
                </a:solidFill>
                <a:latin typeface="Twinkl Cursive Unlooped" panose="02000000000000000000" pitchFamily="2" charset="77"/>
                <a:cs typeface="Times New Roman" panose="02020603050405020304" pitchFamily="18" charset="0"/>
              </a:rPr>
              <a:t>igh</a:t>
            </a:r>
            <a:r>
              <a:rPr lang="en-GB" altLang="en-US" sz="2000">
                <a:latin typeface="Twinkl Cursive Unlooped" panose="02000000000000000000" pitchFamily="2" charset="77"/>
                <a:cs typeface="Times New Roman" panose="02020603050405020304" pitchFamily="18" charset="0"/>
              </a:rPr>
              <a:t>t</a:t>
            </a:r>
          </a:p>
          <a:p>
            <a:pPr algn="ctr" eaLnBrk="1" hangingPunct="1">
              <a:spcBef>
                <a:spcPct val="50000"/>
              </a:spcBef>
            </a:pPr>
            <a:endParaRPr lang="en-GB" altLang="en-US" sz="2000" u="sng">
              <a:latin typeface="Twinkl Cursive Unlooped" panose="02000000000000000000" pitchFamily="2" charset="77"/>
              <a:cs typeface="Times New Roman" panose="02020603050405020304" pitchFamily="18" charset="0"/>
            </a:endParaRPr>
          </a:p>
          <a:p>
            <a:pPr algn="ctr" eaLnBrk="1" hangingPunct="1">
              <a:spcBef>
                <a:spcPct val="50000"/>
              </a:spcBef>
            </a:pPr>
            <a:r>
              <a:rPr lang="en-GB" altLang="en-US" sz="2000" u="sng">
                <a:latin typeface="Twinkl Cursive Unlooped" panose="02000000000000000000" pitchFamily="2" charset="77"/>
                <a:cs typeface="Times New Roman" panose="02020603050405020304" pitchFamily="18" charset="0"/>
              </a:rPr>
              <a:t>Split digraphs-</a:t>
            </a:r>
            <a:r>
              <a:rPr lang="en-GB" altLang="en-US" sz="2000">
                <a:latin typeface="Twinkl Cursive Unlooped" panose="02000000000000000000" pitchFamily="2" charset="77"/>
                <a:cs typeface="Times New Roman" panose="02020603050405020304" pitchFamily="18" charset="0"/>
              </a:rPr>
              <a:t> 2 vowels with a consonant in between. We tell the children to look for an “e” near or at the end of a word. </a:t>
            </a:r>
          </a:p>
          <a:p>
            <a:pPr algn="ctr" eaLnBrk="1" hangingPunct="1">
              <a:spcBef>
                <a:spcPct val="50000"/>
              </a:spcBef>
            </a:pPr>
            <a:r>
              <a:rPr lang="en-GB" altLang="en-US" sz="2000">
                <a:latin typeface="Twinkl Cursive Unlooped" panose="02000000000000000000" pitchFamily="2" charset="77"/>
                <a:cs typeface="Times New Roman" panose="02020603050405020304" pitchFamily="18" charset="0"/>
              </a:rPr>
              <a:t>sp</a:t>
            </a:r>
            <a:r>
              <a:rPr lang="en-GB" altLang="en-US" sz="2000">
                <a:solidFill>
                  <a:srgbClr val="CC0000"/>
                </a:solidFill>
                <a:latin typeface="Twinkl Cursive Unlooped" panose="02000000000000000000" pitchFamily="2" charset="77"/>
                <a:cs typeface="Times New Roman" panose="02020603050405020304" pitchFamily="18" charset="0"/>
              </a:rPr>
              <a:t>i</a:t>
            </a:r>
            <a:r>
              <a:rPr lang="en-GB" altLang="en-US" sz="2000">
                <a:latin typeface="Twinkl Cursive Unlooped" panose="02000000000000000000" pitchFamily="2" charset="77"/>
                <a:cs typeface="Times New Roman" panose="02020603050405020304" pitchFamily="18" charset="0"/>
              </a:rPr>
              <a:t>n</a:t>
            </a:r>
            <a:r>
              <a:rPr lang="en-GB" altLang="en-US" sz="2000">
                <a:solidFill>
                  <a:srgbClr val="CC0000"/>
                </a:solidFill>
                <a:latin typeface="Twinkl Cursive Unlooped" panose="02000000000000000000" pitchFamily="2" charset="77"/>
                <a:cs typeface="Times New Roman" panose="02020603050405020304" pitchFamily="18" charset="0"/>
              </a:rPr>
              <a:t>e   - i-e  </a:t>
            </a:r>
          </a:p>
        </p:txBody>
      </p:sp>
      <p:sp>
        <p:nvSpPr>
          <p:cNvPr id="11268" name="Rectangle 5">
            <a:extLst>
              <a:ext uri="{FF2B5EF4-FFF2-40B4-BE49-F238E27FC236}">
                <a16:creationId xmlns:a16="http://schemas.microsoft.com/office/drawing/2014/main" id="{E2DAD334-3B36-AF56-3678-9264F8B71635}"/>
              </a:ext>
            </a:extLst>
          </p:cNvPr>
          <p:cNvSpPr>
            <a:spLocks noChangeArrowheads="1"/>
          </p:cNvSpPr>
          <p:nvPr/>
        </p:nvSpPr>
        <p:spPr bwMode="auto">
          <a:xfrm>
            <a:off x="1649413" y="1922463"/>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69" name="Rectangle 7">
            <a:extLst>
              <a:ext uri="{FF2B5EF4-FFF2-40B4-BE49-F238E27FC236}">
                <a16:creationId xmlns:a16="http://schemas.microsoft.com/office/drawing/2014/main" id="{AAB71B57-F907-5092-079E-705026566676}"/>
              </a:ext>
            </a:extLst>
          </p:cNvPr>
          <p:cNvSpPr>
            <a:spLocks noChangeArrowheads="1"/>
          </p:cNvSpPr>
          <p:nvPr/>
        </p:nvSpPr>
        <p:spPr bwMode="auto">
          <a:xfrm>
            <a:off x="6856413" y="4814888"/>
            <a:ext cx="1565275"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1415" tIns="-85698" rIns="-71415" bIns="-85698">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70" name="Rectangle 11">
            <a:extLst>
              <a:ext uri="{FF2B5EF4-FFF2-40B4-BE49-F238E27FC236}">
                <a16:creationId xmlns:a16="http://schemas.microsoft.com/office/drawing/2014/main" id="{3012D980-9926-1444-EE51-6B5C940B14EC}"/>
              </a:ext>
            </a:extLst>
          </p:cNvPr>
          <p:cNvSpPr>
            <a:spLocks noChangeArrowheads="1"/>
          </p:cNvSpPr>
          <p:nvPr/>
        </p:nvSpPr>
        <p:spPr bwMode="auto">
          <a:xfrm>
            <a:off x="447992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71" name="Rectangle 12">
            <a:extLst>
              <a:ext uri="{FF2B5EF4-FFF2-40B4-BE49-F238E27FC236}">
                <a16:creationId xmlns:a16="http://schemas.microsoft.com/office/drawing/2014/main" id="{2AE336FD-5ADB-36C9-9FF7-1DF72ED81C71}"/>
              </a:ext>
            </a:extLst>
          </p:cNvPr>
          <p:cNvSpPr>
            <a:spLocks noChangeArrowheads="1"/>
          </p:cNvSpPr>
          <p:nvPr/>
        </p:nvSpPr>
        <p:spPr bwMode="auto">
          <a:xfrm>
            <a:off x="4479925" y="30178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11272" name="Rectangle 13">
            <a:extLst>
              <a:ext uri="{FF2B5EF4-FFF2-40B4-BE49-F238E27FC236}">
                <a16:creationId xmlns:a16="http://schemas.microsoft.com/office/drawing/2014/main" id="{9838561F-63C9-CA1F-7816-6041D54DEBB1}"/>
              </a:ext>
            </a:extLst>
          </p:cNvPr>
          <p:cNvSpPr>
            <a:spLocks noChangeArrowheads="1"/>
          </p:cNvSpPr>
          <p:nvPr/>
        </p:nvSpPr>
        <p:spPr bwMode="auto">
          <a:xfrm>
            <a:off x="8008938" y="4606925"/>
            <a:ext cx="1608137"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1415" tIns="-85698" rIns="-71415" bIns="-85698">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73" name="Rectangle 16">
            <a:extLst>
              <a:ext uri="{FF2B5EF4-FFF2-40B4-BE49-F238E27FC236}">
                <a16:creationId xmlns:a16="http://schemas.microsoft.com/office/drawing/2014/main" id="{70C1D98A-3938-87FF-7FA3-FA5744914AFD}"/>
              </a:ext>
            </a:extLst>
          </p:cNvPr>
          <p:cNvSpPr>
            <a:spLocks noChangeArrowheads="1"/>
          </p:cNvSpPr>
          <p:nvPr/>
        </p:nvSpPr>
        <p:spPr bwMode="auto">
          <a:xfrm>
            <a:off x="4572000" y="3063875"/>
            <a:ext cx="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Char char="•"/>
            </a:pPr>
            <a:endParaRPr lang="en-GB" altLang="en-US" sz="2400">
              <a:solidFill>
                <a:srgbClr val="CC0000"/>
              </a:solidFill>
              <a:latin typeface="Times New Roman" panose="02020603050405020304" pitchFamily="18" charset="0"/>
              <a:cs typeface="Times New Roman" panose="02020603050405020304" pitchFamily="18" charset="0"/>
            </a:endParaRPr>
          </a:p>
          <a:p>
            <a:pPr eaLnBrk="1" hangingPunct="1"/>
            <a:endParaRPr lang="en-GB" altLang="en-US" sz="2400">
              <a:latin typeface="Times New Roman" panose="02020603050405020304" pitchFamily="18" charset="0"/>
              <a:cs typeface="Times New Roman" panose="02020603050405020304" pitchFamily="18" charset="0"/>
            </a:endParaRPr>
          </a:p>
        </p:txBody>
      </p:sp>
      <p:sp>
        <p:nvSpPr>
          <p:cNvPr id="11274" name="AutoShape 15" descr="data:image/jpeg;base64,/9j/4AAQSkZJRgABAQAAAQABAAD/2wCEAAkGBhQQERUUEhQVFRIWGBgXFxIVFxUYFxUVFBcVFBMUEhgXHCkeGBsjGhQWHy8gIycpLC8sFR4xNTAqNSksLCkBCQoKDgwOGg8PGiwlHyQ1LDQ0LCw0LDAsKSwsLCwpLCosNCosLCwsLDQsLCwsLCwsLCksKSwsLCksLCwsLCwsLP/AABEIAOEA4QMBIgACEQEDEQH/xAAcAAEAAgIDAQAAAAAAAAAAAAAABQYEBwECAwj/xABIEAACAQMCAwUFBgIFCAsAAAABAgMABBESIQUGMRMiQVFhBxQycYEjQlJikaFygjM0Q1PBCBYkg5KTorEVNURjc3Sys9Hw8f/EABoBAQACAwEAAAAAAAAAAAAAAAABAwIEBQb/xAAqEQACAgEEAgECBgMAAAAAAAAAAQIDEQQSITFBURMFIjJhkdHw8SOhsf/aAAwDAQACEQMRAD8A3jSlKAUpSgFKUoBSlKAUpSgFKUoBSlKAUpSgFKUoBSlKAUpXGaA5pSlAKUpQClKUApSlAKUpQClKUApSlAKUpQClKUApSlAKUpQClKUApSlAKUpQFL9qHtCHCLYMoD3EpKxIem3xO+N9IyNvEkDzr51uvaPxGSbtjeTB85AVyqj0VF7oHpitlf5SHBpS1tcjJhVWiPXuOTrBP8Q2/lrW0/I7qC3appAJJIYYAGTnANTgxlJR7Nz+z720Qy2Mj8RlRJoCAxxvMrfAyIBu2QQQvlnbNeEn+UfZh8C3uCmfj+zBx5hdX+NaJsODSSyLHgrqGrLAgaPx+orrxLg8tucSLgeDDdT8jUE5WcH2Hy9zDDfwLPbvrjb6FSOquPBh5VJVo/8AyarhsXiZOgdkwXwDHWCf0A/QVvChIpSlAKUpQClKUApSlAKUpQClKUApSlAKUqO45x+Gyj7Sd9KkhVABZ3c/CkaLu7HyAoCRpVJbme/n3htobdPA3Ts0hHmYodk+RfNdk4xxNOq2UvmB28J+QJ1j9RWu9VUnjci1UzazgulKq/Dee42dYrqN7SZzhRLpMcjeUUyEox9DpY+VWir4yUllFbTXYpSlSQKUpQGv/bZxOOPhrwurM9wdEYXAwyDtNTE/dGnoNzkCtN8a4ypt5Aqy7rp1dmwXfHifTNbf9s9k/u8Fwqlkt5S0gX4gkiGMMASM94r671rLjEVwsLmSyuBGRp1Oq/E2yAqGJOWKipTSKbIylJYWcGLy/cdqpkd1eVgoYKRiNEUJFGqj4QqgbCpC35Lu+MtJHblI7eIgPLJnS8mx0LpBJKg5Pl9agrSJERInidLyMhBEBpnaRiNIUdSGyOuRX0F7OuXpbGxSKdgZCzyMo3EZlYuYw33sEnfzz4VLfBjCGZuTPH2ccgpwi2MYbtJXOqWTGASBhVUeCgZ/Un0q20pWJsClKUApSlAKUpQClKUApSlAKUpQCuKrvH+cFgcwQIbi7wD2CkARg9HuJDtEv6k+ANQhsry5B97u2UN1gtPsUA/D2u8rddyCvSqLdRXV+JlkKpT6L6WqjXJ7fis5fcW0cKRKeiGcNJK4/MQEXPkuPE1i/wCYtl96AOfxSPK7H+ZnJz8qj+G8sqbqcwySwwII4dEUr9+SMa2LF9RAVXRAFI6NWhbrIWwlFcGxChwkmy3VxnfHj5ennVeuuB3iIwtr1skHAuUSTBIwCrqFYY67hvCsCO0to4ijQtZ8RIzFcvKXFxOneVTc5w4dhgxuFyGOF8tKnTK3OJLJsTtcPBa7uzSZGSRVdGGGRgCCPUGsbgnEGsJUt5XL2sp0QSOSzwyYJFvKx+JGAOhjuCNJzsa9uGXwnhjlAIEiK+k9V1AHSfUdK8+M8NFzBJF0Lr3WHVXHejceRVwp+lNPdKmePHkWVqyJcxSorlbixu7OCY7M8alh5OO7IPowapWvRnLFKUoCqe1EgcLuM/8Adj6maPAqte0W8WG2jdgW03NuwRfiYrJq0p5sdNY3tQ4q13L2EbH3e0kgM+Oj3Es0SQw+oVWLn1K1J80rmbh67b38Ox6HSsrftgH5gVRPmSRsV8QbLBylywIoxNcojXsp7WSQqCY2Yd2KNiMqqLhBjyJ8as1cCuavNcUpSgFKUoBSlKAUpSgFKUoBSlKAVU+auZZBILOzI95ZdUkpGVtYm27Rh4yH7ieOMnYbynNPHfc7dpFXXKxWOGP+8mkOmNflk5PkFJqv8C4R7vGQzdpNIxkmmPWWVvib0UdFHgABWnqtR8MeO2X01b3+R6cI4PHapojByTqeRjqklc9ZJWO7Mf8A8xXS/wCYIIGCO+ZT0hQNJKf9WgLAepr3v7RpQFDlEPx6NnYfhV89z1IGfIjrXazsI4V0xIqDx0jGfVj1Y+pzXBym90uWdHGOEQ11zHKmJGtjHbB1WR5mCyaXYIHSNc4UFlJLkHGdtq6jmO2tICVlFwe1ZSsRjaR5ppCSAAwHxP1JwBjep+eBZFKOoZGBDKwBDA9QQeoqJu+TbSWRJWgXtE0aWGV0iI5RQBtgZ6Y3rOMq3xJfoYtS8GVwnjcdyG0agyHTJE6lJI264dDuPn0PgTWTe2STI0cqK8bDDIwyCPUVgcZ4IZGWaEiO6j+CQ9HXxhnx8UbfqDuKzeH3naxhsFT0ZD1Rxs6N6g/rsfGsHj8Uf6Ml6ZB8PJ4dIls5LWkh028rHLROdxbSnxB30Mf4T4GrKDWJxXhqXMLxSfC4xkdVPVXXyZSAQfMCsLljiLywlZv6xCxhm9XTGJB6OpVx/FWUvvW/z5/chcPBNez9dNkF/DLcLt5C4lxVkrWV1xySy4VfNG2iZbuWONsA4M8yMrAHb4ZSRVR4P7T763bLy+8p4xyhQSPySIoKn5givVUVSsrTicO66Fc9sjfdVznfmk2MC9mvaXUzdlbw/ikP3m8lUd4n5edevC+c7a4szeBwsKAmTXgNEyDvpIPBht88jHUVTLC6MrS8VvcxroPYRv8A9ntRuDj+8k2J8d1Hjiq5y2o2IR3sjuYo0s7WGF213FxdQySOB8chuIpJpW/CgOlR80FTvMkgFzw7ON71N/I9nL/81G8W4TJ/0fLe3C6bieW00xnrBbLdQtFD6Mfjf8x9Kzucdmsmx8N/bnPlqLL/AI1RjElkvynGWDZArmuBXNbJqilKUApSlAKUpQClKUApSlAKUrhjigKPxSb3rieOsdkgx63Nyvl5pF/7prvZ8QDrJKzBYQSEYkBdCd1pCT0BbVg+Sg+NV2y49GbS5mV1ee4eSURLIO0/0h+xtF2OV7vZAHwr2vuVYxZFLq4fCxKhlYqsUWAq5jiUBB0wMgtg7HNca2t32NvpcHQr+2KwSPLfF5boyylFW1LAWzb65EGQ0jA9FY4K9Dj9ak7fiMckfao6tHv9oCNI0khsk7DBBz8qpMltd3CaIPeDb6dKFmhsoyoGlSqohnKeh05Fdp+SLmTh/urzx5VEjSJA6QqAQGklbHaStgs2DhdWNvGsHo8vtL9jNWP0WDmXmlLNYsgO0rqoXOwjLKJJmI6KoYb9MkCpWO+RpHiDAyIFLoOqh86CfDfSf0qDXk9DDMkrmSaeMxPMQBpXHcSFRtGithgvmMkk1EQcr3UEZu1cHiWSZAvejmj7qrbsCRsFjUhhuCT1o9JHbw+R8kk+i86wSRkZHUeWfOuFjAJIG56nzwMDP0rWNpxOf36Wc6rCWRIvsLsEW88iAo6ax440lXG4yRg1YOI85TQmISwGE69MmvLQsCraTFcJ3VywUZYD4hkY3qmWjsXRkrU+y4VAaOw4ln7t1Dg+XbWpyPqYpD/u6kOD8XFymtVdVIGNYwc7hlPqrAg+orA5qGhrOXG6XUak+STq8D/rrWqYJqTi/wCfxmUnxkp/tGnaKQwYPZzyrdZ8MxRdg64/i0NVOrbfOvKvv0I0YFxES0ZOwOQA8b+jADfwIB861NewvA2idGhf8Mg05/hb4WHqCa9b9H1Vcqfjb+5HmfqunsVu9LKObafQ66w7wF0ea3VsCYRElNQ6EqTnB69PLG1+CXUPGbkKp1WduEkdSCpluCdUUbId9EYBYjoWKjcCtQNdIOrr/tCu8T4fUNSSLjDDUjjIyMHZhtvW7fpoWzynyUafV2VQ2yXHs357TcDhkzMMqrQsw81WeJm6egNV7n6TRbxv+C6tW/SZaoF1zreSWkts8plSRdIMoDMpyGUhxhuoHxaqtXMfMEV9wuZ4/iRoi8bY1IwljYZ33B3ww2O/qK5uoonXJNo62m1FdsZKL5NwCua4U1zQClKUApSlAKUpQClKUApSlAKiObr/ALCxupfFIZWHzCNp/fFS9QPPkOvht2MZ+wkOD46VLY/agKByfyhB7nw6QIokiCzFgBl2kRiQxG5wxUjPTQKuE9oj6S6hih1LkZ0t0DD1HgfCoLli7ER90J2C9rbEn47WTvKo8zGToI8tJqxVz3LPJ0YpYMbiFyY0JUanJVUBzgvIwRNWN8ZYE+gNel7wuW2VZDMZUyolDIi6dZCiSLQBgBiMq2e6Sc5G8TznLLHZySwDM0OmVBjO8ZznHjgb4/LWuvZhzPO9y8DzSTpOh1pIzSAMGQtLue5he0+Z0iroRTi8lVkpKSwbgrwt4JLmV0jfskiC630q7M7jUqKHGkALgkkE94AY3Ne/rWpvaRzDdW12YYpZIInIuA8bFTI2iKLBbyUxHu/mrGpJy5MrW1Hg2ekZbtIZwjMh0sAO5IrDUj6WzgFTgg5wQRk114dwxYEMakmPPdRjq0LtiNSdyoIOAemcdAKwOUONPe20c8mDIURGkAx2hjzqby+JiNvWpusZ8NpGUOYpsq09nIJ5rWKQwpORc9ouNaqx0XSw+TGQRnPh2zHyqI5k5INtbtPazzlotMzwyyNIk/YssnezurZXIIq9SWql1kI76BlB9H06h/wqfpVP9o/NsUUElqjBrmZTHoU/0asO88h+73c4HU/KorjmWEuzGzEYtyJvl7nS2vVUo4SQgEwyYVxnyB2ceq5qbkgDDDKGHkRkfodq+fxCNIXAwOgO/Tbxr0LHGnU+n8PaSaf9nVitqz6C85rn+pyofWVjE4myeaeZbayDJbJA12dhoRCIvzylRtjwXqT6ZNa13JJYlmJLMzHLMzHLMx8STXVIwowAAPIDFdq6+i0MdLHvLfk5es1stS+sL0K8ru7eKKUp9+NkceaEhs/NWUMPkfOvWhGdvCt2yCnFxZq1WOuakj6dsJNUSHzRT+qg1kVrD2Z+0HVos7k94ALDMfvAbLHJ+YdA3j0O/XZ4rhzg4PDPQ12RsjuiKUpWBYKUpQClKUApSlAKUpQCuskYYEEZBGCD0IOxBrtSgNK39obS/wCHwTko8bSQRTY2kiBV7dlPjlcwuucgtnxBrYDNisznPlleIWrRbLKMPDJ4xzJvG49M7H0Jqvcv8XN1AGcaJ0Jjni8Y5kOl1I8BkZHoRWpZXt66NyieeGZpud6w14dHAkslrBEszKT3UVdb/d1lRkjO9ZLRVkQpgVWbUksEZDy0gGZHmkl+9N20qknxKBGCoM9ABgbda6Hgkd3CqXkazGN3UNIu5COyLJtjBZVUnGxz5VN1wajLMNqMVCsahEUKigBVUAAAdAAOgr2ilzXhJHXpbx4oWNLBHc23EsdqzQuEbUgL4ywV3VD2edg/eGCc4rXPOiQwzra264SDU0jklmeebGTI53dgmMk/3mNsVZfaDzP2MkcCjLKBPpwdLOrEQBz0CKw7RvE6FUdTjXmoklmYs7EsznqzMcsx9Sa6Og00p2Kx9L/bOF9T1MYwda7f/BSlK9EebFM9B4k4AGSST0AA3J9BXtZ2ck8iRQoXlc4VB+5Y/dUDcselbv5G9ncXDlDviW7I70xGyZ6pAD8K+vU+PkNW/UKvjybmn0rt5fCNbcI9l99cDUY1gU9DOxDH+RAWH1xUnJ7GLoKSJoGPgv2i5+pFbmpXPeqtb7OmtHUljBqLlL2WXCXKSXQRI421aQ4YuV+EbdBnrnyxW3BXNKqsslY8yLqqo1LERSlKrLRSlKAUpSgFKUoBSlKAUpSgOrNgZOw860/zdzZAt4LnhwaaTZLkIAILiNehVyRqlXorqCMHBOKnPa3xg4itFOFlDSTY6tEhCrGfys538whHjWv9O2Onh8vlUqO5clE7nB4RfLTn2xkRX94jTV1SQ6XRh1WQH4SPXbyJqSeYXMQa1uFG+VlTRKh/K4BwwPzB8iKjPZ/obh0AVVBClHGBvJGzJIT5ksCcnzrDghtL2WU2Eghu4G0tLEmkEnIAlTGmaMkEeexwR46LSydZSbSbJhGvhsVtG/OGnX6mPSf2evVrz3aNpbuaJV23C9mi9cKpZizE+u5xsKrkXtKVbcPLb3HaDKns48wtKrGPCS6saS4wCemf1zYLKODs7jiUqNcOwVO0I7KF3yRFbKdgQNtZ7xx1xUY9k5XgyW5ygA1slwsWcdu1vKsQ/MzFcqv5iMetYvNvPMVkhWPEtwRtGh1aAQCJJtOSqYIPTep/iswSCZnGVWOQsD4gIxIPz6Vp7gtoI4UwACVUsfEsVB3NW1VqbNfU3upceSM95aUmSSQyyPu0hOdR6beQHQAdK5rK4tYhQZUGCN3UdGXxbH4h1z44rDeQAZJAHmdhXpKLIuOFxg8rfCW7L5ydq7RQvI6xxKZJXOlI16s3+AHUk7ACs7gPLtzfkC1hZ1PWZspCvqXI73yXJrdPI/s/i4apYntblxh5yMYHXs4h9xPTqfH0qu1UYrEeWX6fRym8z4R15B5BThsZZiJLqQDtJcbAdRFF5ID9Sdz4AW6lK5TbbyztJJLCFKUqCRSlKAUpSgFKUoBSlKAUpSgFKUoBSlKA1D7T/wDrIf8AlUx/vps/viqxWXzDxmS9vZJ2K9kuuGJQMEJHKwDMfvZIY+mRWDPJpUnxwcfP7o+pwPrVi4Rz7eZ8E7w/jPuXA5LjYPI0xi9WmldIj+ne+Qqr23CwipoeSN1TR2kTsjMp3ZWK9QTk1Ke0OxKQWVghH2MLSvkZBMaiNf1ZpN/WsW3l1qrdNQBx5ZGcfvVVSTTfs2tVNxcYrwdTHILf3ZZ5Vt/CIFCFw2saSylhhhnrTiRmvAovJRMqAhVCBBlhpaR8HvPjx8MnFe1Kt2Rz0avzWYxktnJXFve7WS0nb7aJDExPV4XUrHN67HB9V9aplmrKvZvtJETE4/PGdJPyIAb5MK7wcYFjdQ3P3dXYy7f2L7k/yldX61Oc7WIhuhMPguV3Ph20Qx1/NHg/6s1TFbLMeGblj+ahS8og7mLWjL+JSMn1BG9XX2U8s2MsJMlukl3A2h3kzJqDDVFKquSEypxgDYoapdrJ20qwwDtZ3JCxoR1AySzHuqANyT4eBrbnI3JPuAeSSTXcShQ+nIjRVJKpGOpwWPebc58BtVsmUURaecFqVQBgbDyrtSlYG2KUpQClKUApSlAKUpQClKUApSlAKUpQClKUApXBqrwwf9JSzM7ye5xkwxxo7xiaRD9vK7RkFl1fZgZx3HPiKAo3PnLFnZyQrFcm3eabBjZ0aOOPDSSuEcFl6YUZxqYCoqy4ZGLuIiS4ngT7Q4s5cPIrDsVRo48FQQWJ9FHy25BwOKzAFnaQgnOSNMf1ZtJZifrXt77cjdrdSPJJgW+gdFH71DTfkJRTzhZNbrwy1uruee+jvFX7OOJeyvEVokTLGXRH0Ls+2elZkPInD7o4sL1kI/sQyShR/wCHL9oo+tXs8cYHDW84ORnuqQFYhdepWIPX4RltjtXtxPgMFzjtokcj4WI76nzRx3kPqCKlcLCEkpPLNeyeyS4Hw3cJ/igcH/hlrvF7Ipj8d4g/ggOf1eQ/8qsNzfzcOmihUvdpMWEcLMPeI9C6i3aNtJENgWchhqG7ZxWZJdXZP2ktpbDro3mkx6lmRR+hqcsr+KHoiLT2Q2YH+kGW59JWwg8MqkYUZ3O5zUdacFE9o1pc994HMRYqCdUJDQS4bIJKGM77HJBGDVsh4TLIAw4hOQehjW0C/TMLZ/WsOflGcSNLHeEu4UMJoYmVtGdJPZdng4bGR4AeQqqyLkuDYqag/wAiH4lwZvd07BY1uIWWWHQgRO2j8NI6K4LIfR6ufAuLrd28U6AhZFDaT1U9GRvUMCD8qrc5ubcEzw61H9pbapAB5vE2JB/LqrN5BmD28rKwaNrmcxkfhMhO48O9q2O+4rGpSWUzO1xeGizUpSrigUpSgFKUoBSlKAUpSgFKUoBSlKAUpSgFKVwxwKAiOZLtwiww5E07dmrD+zXGZZj5BFyR+YqPGsmO292gSK3jyECoiatICjbLscnAG5OCT5GouLiaLI07h2d1xHGiFnS2BPfZQMqHILnO5AUblcVIxcdRiBomXUQAzQyhTk4G+nb64oDpHxeVhtay5GzZMQGRsdBLd4bbHAztWf7z3NZVhtnRjLj8uFzk/I161HycUcEhbedgCRqHYgHBxkB5A2PXFAIuNxlgrh4nbZRKpTUfJW+Fj6A5rKvb1IY3kkOlEUszeQAyfn8qj5uMREETRyKvj2kLlfPcgFfXr4V4Sxi9mAO9tA4bOdpp13UeqRnB9XA/BuB58FtcM95dYSaYBVVyB2EA3jhGdgxzqfzY+QFTL8PiZixjQserFVJONhuRnpUfLeWlwcMY3OlgC67FTs5jZxpYdMlSfCutpwghQYrqViAAGZllQ4wO8uMeHgQfWgM2z4LFE5dFOoljuzELrOphGCcICd8ADfesqeBXUqwBVhgg9CD1BruKjJVukZmVopUztFpMbBfDEmWDH5qM+lAYz8GmgcNayDsuhtXz2e5GTG4BMZ2zjDDrgAkmsS24c8wa5iT3S9BKuM6opim32wXHaKfB8BwPHwMvb8RkLgPA6K2cMWRiCBnEgQkLnGxBYfKpCgI3gnGhcKwKmOaM6ZYGOWjfqN/vIw3VxsQfDcCTrXHCue7aXjcqMShKC2t5NhHMyOWmUnxbXgLnbutjdt9j0ApSlAKUpQClKUApSlAKUpQClKUApSlAKjOLcSiQiKRiGdWYKAcukZXWAen3ht5E1J1RfatxQQwRaApuRIJItXgEBEmfysrFD/H6VjJ4XAM6fnFzkQW5c9N28vPswwGPIsDWJJx696voiH5I+0b6KGY5+YqqXHtOJA7C1bGOszhQPRVjDE/tUFfe0K7PWeGEeSIu380rMf2rV3WsyzFGwWknc5Ml8w9XtoB9AFDY+tI4JB9+8Hr72rY+QLEftWrP865pT/X5cn8EiRj6aFFJeNTjc3l2d/uzTN/6eg/ao22eyN69G47S4uoiPt+2jPVZlUSKPNJIgAT6Mv1r1bissahYYsIowBhf31OK0l/njKp/r86n8z5H17RSKkbX2iXWwW7ifH444mJ69dOn/wCip/y+xuibMueOTsAJIUfSdQ7SAsAQMAjRI2D13A8ax249GH+1s1QnpLBJ2Uh23OmQROcfNqp6c/yn+ntbeYeaFkb9JAwP6ipW25r4e+zJJbEnGdLqpJ/E0JKEfx7VHyWLsn7WXrl/mW3kPZrcOZW3ENx3JgMDZVZVZh697r1qUvOKrCwDrJpIyHVHcZBwVOgEqcb77VRJuARzxns2jmjPgdGM+YZBo1epTP5lriy41dWRAU9rEuNVvMxDqvTMUrElfTWzRnYB06VbC9PsOJsS1u0lUNGwZT4qcj1qse0rmU2doVjOJ5z2UR8VyPtJf5FyfmV86zuEXkF0xmt3KOp0zxEaWzj4LiM/C48G8uhK1pznvmr3u5knHeij+xt1H3xqwXHrJJj+VVq6TwjBnXkTlr36/ijCn3a0Kyyt4a13hiz5k7n0Br6EFVr2f8rDh9mkZ3mb7SZvxSvgt9B8I9Fqy1KWEEKUpUkilKUApSlAKUpQClKUApSlAKUpQCoPjHJ9vduXmUs+AoOo90A57inujx3xmpylAVWH2YcPBy1uJD5ys7/szY/apK35Pso8aLS3XHiIY8/ripilAeUdsq/Cqj5AD/lXpiuaUB4zWSOMOisPJlBH7ioy+5NspxiS0t2HrEmR8iBkVM0oChXvsYsWz2PbW7HxilYqD4dyTUuPTaqjxT2S8Qg3gkhul/C2YZfp1Q/qK3XSocUyMHzXO81g+qaK4s3z/SFWVSfSRMo31qx8L5+ZgBNpnUdJY9KyL54K9058emfHNbukiDAhgCDsQdwR5EHrVP437JeH3JLCLsJD/aW57M59VHdP1FVSpiwsrop/MF7A9s01tMyTFeyXRhZQsmzxSDo0WnUQN9JxpIqI9m/LQvr9SR/o1lhyPBp+kMfrpA1H5AeNS/EPY9dxEmCdLhPBJR2TqfA6lBVh57Cth8i8qjhtmkOQ0hJeWQfflfd2+XRR6KKV1uPY7eWT4rmlKuJFKUoBSlKAUpSgFKUoBSlKAUpSgFKUoBSlKAUpSgFKUoBSlKAUpSgFKUoBQUpQClKUApSlAKUpQClKUApSlAKUpQClKUB//9k=">
            <a:hlinkClick r:id="rId2"/>
            <a:extLst>
              <a:ext uri="{FF2B5EF4-FFF2-40B4-BE49-F238E27FC236}">
                <a16:creationId xmlns:a16="http://schemas.microsoft.com/office/drawing/2014/main" id="{8D746BA2-4651-AB45-EB44-1AD95C36C0E2}"/>
              </a:ext>
            </a:extLst>
          </p:cNvPr>
          <p:cNvSpPr>
            <a:spLocks noChangeAspect="1" noChangeArrowheads="1"/>
          </p:cNvSpPr>
          <p:nvPr/>
        </p:nvSpPr>
        <p:spPr bwMode="auto">
          <a:xfrm>
            <a:off x="7783513" y="34036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75" name="Rectangle 17">
            <a:extLst>
              <a:ext uri="{FF2B5EF4-FFF2-40B4-BE49-F238E27FC236}">
                <a16:creationId xmlns:a16="http://schemas.microsoft.com/office/drawing/2014/main" id="{E7D1A955-AD35-23E7-EB50-989A5D51178F}"/>
              </a:ext>
            </a:extLst>
          </p:cNvPr>
          <p:cNvSpPr>
            <a:spLocks noChangeArrowheads="1"/>
          </p:cNvSpPr>
          <p:nvPr/>
        </p:nvSpPr>
        <p:spPr bwMode="auto">
          <a:xfrm>
            <a:off x="447992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76" name="Rectangle 18">
            <a:extLst>
              <a:ext uri="{FF2B5EF4-FFF2-40B4-BE49-F238E27FC236}">
                <a16:creationId xmlns:a16="http://schemas.microsoft.com/office/drawing/2014/main" id="{E485B683-D000-AA90-4D05-4B61DFDC71F9}"/>
              </a:ext>
            </a:extLst>
          </p:cNvPr>
          <p:cNvSpPr>
            <a:spLocks noChangeArrowheads="1"/>
          </p:cNvSpPr>
          <p:nvPr/>
        </p:nvSpPr>
        <p:spPr bwMode="auto">
          <a:xfrm>
            <a:off x="4479925" y="3017838"/>
            <a:ext cx="1841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AutoNum type="arabicPeriod"/>
            </a:pPr>
            <a:endParaRPr lang="en-GB" altLang="en-US" sz="2400">
              <a:solidFill>
                <a:srgbClr val="CC0000"/>
              </a:solidFill>
              <a:latin typeface="Times New Roman" panose="02020603050405020304" pitchFamily="18" charset="0"/>
              <a:cs typeface="Times New Roman" panose="02020603050405020304" pitchFamily="18" charset="0"/>
            </a:endParaRPr>
          </a:p>
          <a:p>
            <a:pPr lvl="1" eaLnBrk="1" hangingPunct="1"/>
            <a:endParaRPr lang="en-GB" altLang="en-US" sz="2400">
              <a:latin typeface="Times New Roman" panose="02020603050405020304" pitchFamily="18" charset="0"/>
              <a:cs typeface="Times New Roman" panose="02020603050405020304" pitchFamily="18" charset="0"/>
            </a:endParaRPr>
          </a:p>
        </p:txBody>
      </p:sp>
      <p:sp>
        <p:nvSpPr>
          <p:cNvPr id="11277" name="Rectangle 19">
            <a:extLst>
              <a:ext uri="{FF2B5EF4-FFF2-40B4-BE49-F238E27FC236}">
                <a16:creationId xmlns:a16="http://schemas.microsoft.com/office/drawing/2014/main" id="{5F5B66ED-CA1A-8392-FA61-7284B3BD8757}"/>
              </a:ext>
            </a:extLst>
          </p:cNvPr>
          <p:cNvSpPr>
            <a:spLocks noChangeArrowheads="1"/>
          </p:cNvSpPr>
          <p:nvPr/>
        </p:nvSpPr>
        <p:spPr bwMode="auto">
          <a:xfrm>
            <a:off x="8008938" y="4606925"/>
            <a:ext cx="1608137"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1415" tIns="-85698" rIns="-71415" bIns="-85698">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78" name="Rectangle 22">
            <a:extLst>
              <a:ext uri="{FF2B5EF4-FFF2-40B4-BE49-F238E27FC236}">
                <a16:creationId xmlns:a16="http://schemas.microsoft.com/office/drawing/2014/main" id="{26A6ECF6-FB5E-A820-0698-8DFEE7645EB3}"/>
              </a:ext>
            </a:extLst>
          </p:cNvPr>
          <p:cNvSpPr>
            <a:spLocks noChangeArrowheads="1"/>
          </p:cNvSpPr>
          <p:nvPr/>
        </p:nvSpPr>
        <p:spPr bwMode="auto">
          <a:xfrm>
            <a:off x="4572000" y="3063875"/>
            <a:ext cx="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buFontTx/>
              <a:buChar char="•"/>
            </a:pPr>
            <a:endParaRPr lang="en-GB" altLang="en-US" sz="2400">
              <a:solidFill>
                <a:srgbClr val="CC0000"/>
              </a:solidFill>
              <a:latin typeface="Times New Roman" panose="02020603050405020304" pitchFamily="18" charset="0"/>
              <a:cs typeface="Times New Roman" panose="02020603050405020304" pitchFamily="18" charset="0"/>
            </a:endParaRPr>
          </a:p>
          <a:p>
            <a:pPr eaLnBrk="1" hangingPunct="1"/>
            <a:endParaRPr lang="en-GB" altLang="en-US" sz="2400">
              <a:latin typeface="Times New Roman" panose="02020603050405020304" pitchFamily="18" charset="0"/>
              <a:cs typeface="Times New Roman" panose="02020603050405020304" pitchFamily="18" charset="0"/>
            </a:endParaRPr>
          </a:p>
        </p:txBody>
      </p:sp>
      <p:sp>
        <p:nvSpPr>
          <p:cNvPr id="11279" name="AutoShape 21" descr="data:image/jpeg;base64,/9j/4AAQSkZJRgABAQAAAQABAAD/2wCEAAkGBhQQERUUEhQVFRIWGBgXFxIVFxUYFxUVFBcVFBMUEhgXHCkeGBsjGhQWHy8gIycpLC8sFR4xNTAqNSksLCkBCQoKDgwOGg8PGiwlHyQ1LDQ0LCw0LDAsKSwsLCwpLCosNCosLCwsLDQsLCwsLCwsLCksKSwsLCksLCwsLCwsLP/AABEIAOEA4QMBIgACEQEDEQH/xAAcAAEAAgIDAQAAAAAAAAAAAAAABQYEBwECAwj/xABIEAACAQMCAwUFBgIFCAsAAAABAgMABBESIQUGMRMiQVFhBxQycYEjQlJikaFygjM0Q1PBCBYkg5KTorEVNURjc3Sys9Hw8f/EABoBAQACAwEAAAAAAAAAAAAAAAABAwIEBQb/xAAqEQACAgEEAgECBgMAAAAAAAAAAQIDEQQSITFBURMFIjJhkdHw8SOhsf/aAAwDAQACEQMRAD8A3jSlKAUpSgFKUoBSlKAUpSgFKUoBSlKAUpSgFKUoBSlKAUpXGaA5pSlAKUpQClKUApSlAKUpQClKUApSlAKUpQClKUApSlAKUpQClKUApSlAKUpQFL9qHtCHCLYMoD3EpKxIem3xO+N9IyNvEkDzr51uvaPxGSbtjeTB85AVyqj0VF7oHpitlf5SHBpS1tcjJhVWiPXuOTrBP8Q2/lrW0/I7qC3appAJJIYYAGTnANTgxlJR7Nz+z720Qy2Mj8RlRJoCAxxvMrfAyIBu2QQQvlnbNeEn+UfZh8C3uCmfj+zBx5hdX+NaJsODSSyLHgrqGrLAgaPx+orrxLg8tucSLgeDDdT8jUE5WcH2Hy9zDDfwLPbvrjb6FSOquPBh5VJVo/8AyarhsXiZOgdkwXwDHWCf0A/QVvChIpSlAKUpQClKUApSlAKUpQClKUApSlAKUqO45x+Gyj7Sd9KkhVABZ3c/CkaLu7HyAoCRpVJbme/n3htobdPA3Ts0hHmYodk+RfNdk4xxNOq2UvmB28J+QJ1j9RWu9VUnjci1UzazgulKq/Dee42dYrqN7SZzhRLpMcjeUUyEox9DpY+VWir4yUllFbTXYpSlSQKUpQGv/bZxOOPhrwurM9wdEYXAwyDtNTE/dGnoNzkCtN8a4ypt5Aqy7rp1dmwXfHifTNbf9s9k/u8Fwqlkt5S0gX4gkiGMMASM94r671rLjEVwsLmSyuBGRp1Oq/E2yAqGJOWKipTSKbIylJYWcGLy/cdqpkd1eVgoYKRiNEUJFGqj4QqgbCpC35Lu+MtJHblI7eIgPLJnS8mx0LpBJKg5Pl9agrSJERInidLyMhBEBpnaRiNIUdSGyOuRX0F7OuXpbGxSKdgZCzyMo3EZlYuYw33sEnfzz4VLfBjCGZuTPH2ccgpwi2MYbtJXOqWTGASBhVUeCgZ/Un0q20pWJsClKUApSlAKUpQClKUApSlAKUpQCuKrvH+cFgcwQIbi7wD2CkARg9HuJDtEv6k+ANQhsry5B97u2UN1gtPsUA/D2u8rddyCvSqLdRXV+JlkKpT6L6WqjXJ7fis5fcW0cKRKeiGcNJK4/MQEXPkuPE1i/wCYtl96AOfxSPK7H+ZnJz8qj+G8sqbqcwySwwII4dEUr9+SMa2LF9RAVXRAFI6NWhbrIWwlFcGxChwkmy3VxnfHj5ennVeuuB3iIwtr1skHAuUSTBIwCrqFYY67hvCsCO0to4ijQtZ8RIzFcvKXFxOneVTc5w4dhgxuFyGOF8tKnTK3OJLJsTtcPBa7uzSZGSRVdGGGRgCCPUGsbgnEGsJUt5XL2sp0QSOSzwyYJFvKx+JGAOhjuCNJzsa9uGXwnhjlAIEiK+k9V1AHSfUdK8+M8NFzBJF0Lr3WHVXHejceRVwp+lNPdKmePHkWVqyJcxSorlbixu7OCY7M8alh5OO7IPowapWvRnLFKUoCqe1EgcLuM/8Adj6maPAqte0W8WG2jdgW03NuwRfiYrJq0p5sdNY3tQ4q13L2EbH3e0kgM+Oj3Es0SQw+oVWLn1K1J80rmbh67b38Ox6HSsrftgH5gVRPmSRsV8QbLBylywIoxNcojXsp7WSQqCY2Yd2KNiMqqLhBjyJ8as1cCuavNcUpSgFKUoBSlKAUpSgFKUoBSlKAVU+auZZBILOzI95ZdUkpGVtYm27Rh4yH7ieOMnYbynNPHfc7dpFXXKxWOGP+8mkOmNflk5PkFJqv8C4R7vGQzdpNIxkmmPWWVvib0UdFHgABWnqtR8MeO2X01b3+R6cI4PHapojByTqeRjqklc9ZJWO7Mf8A8xXS/wCYIIGCO+ZT0hQNJKf9WgLAepr3v7RpQFDlEPx6NnYfhV89z1IGfIjrXazsI4V0xIqDx0jGfVj1Y+pzXBym90uWdHGOEQ11zHKmJGtjHbB1WR5mCyaXYIHSNc4UFlJLkHGdtq6jmO2tICVlFwe1ZSsRjaR5ppCSAAwHxP1JwBjep+eBZFKOoZGBDKwBDA9QQeoqJu+TbSWRJWgXtE0aWGV0iI5RQBtgZ6Y3rOMq3xJfoYtS8GVwnjcdyG0agyHTJE6lJI264dDuPn0PgTWTe2STI0cqK8bDDIwyCPUVgcZ4IZGWaEiO6j+CQ9HXxhnx8UbfqDuKzeH3naxhsFT0ZD1Rxs6N6g/rsfGsHj8Uf6Ml6ZB8PJ4dIls5LWkh028rHLROdxbSnxB30Mf4T4GrKDWJxXhqXMLxSfC4xkdVPVXXyZSAQfMCsLljiLywlZv6xCxhm9XTGJB6OpVx/FWUvvW/z5/chcPBNez9dNkF/DLcLt5C4lxVkrWV1xySy4VfNG2iZbuWONsA4M8yMrAHb4ZSRVR4P7T763bLy+8p4xyhQSPySIoKn5givVUVSsrTicO66Fc9sjfdVznfmk2MC9mvaXUzdlbw/ikP3m8lUd4n5edevC+c7a4szeBwsKAmTXgNEyDvpIPBht88jHUVTLC6MrS8VvcxroPYRv8A9ntRuDj+8k2J8d1Hjiq5y2o2IR3sjuYo0s7WGF213FxdQySOB8chuIpJpW/CgOlR80FTvMkgFzw7ON71N/I9nL/81G8W4TJ/0fLe3C6bieW00xnrBbLdQtFD6Mfjf8x9Kzucdmsmx8N/bnPlqLL/AI1RjElkvynGWDZArmuBXNbJqilKUApSlAKUpQClKUApSlAKUrhjigKPxSb3rieOsdkgx63Nyvl5pF/7prvZ8QDrJKzBYQSEYkBdCd1pCT0BbVg+Sg+NV2y49GbS5mV1ee4eSURLIO0/0h+xtF2OV7vZAHwr2vuVYxZFLq4fCxKhlYqsUWAq5jiUBB0wMgtg7HNca2t32NvpcHQr+2KwSPLfF5boyylFW1LAWzb65EGQ0jA9FY4K9Dj9ak7fiMckfao6tHv9oCNI0khsk7DBBz8qpMltd3CaIPeDb6dKFmhsoyoGlSqohnKeh05Fdp+SLmTh/urzx5VEjSJA6QqAQGklbHaStgs2DhdWNvGsHo8vtL9jNWP0WDmXmlLNYsgO0rqoXOwjLKJJmI6KoYb9MkCpWO+RpHiDAyIFLoOqh86CfDfSf0qDXk9DDMkrmSaeMxPMQBpXHcSFRtGithgvmMkk1EQcr3UEZu1cHiWSZAvejmj7qrbsCRsFjUhhuCT1o9JHbw+R8kk+i86wSRkZHUeWfOuFjAJIG56nzwMDP0rWNpxOf36Wc6rCWRIvsLsEW88iAo6ax440lXG4yRg1YOI85TQmISwGE69MmvLQsCraTFcJ3VywUZYD4hkY3qmWjsXRkrU+y4VAaOw4ln7t1Dg+XbWpyPqYpD/u6kOD8XFymtVdVIGNYwc7hlPqrAg+orA5qGhrOXG6XUak+STq8D/rrWqYJqTi/wCfxmUnxkp/tGnaKQwYPZzyrdZ8MxRdg64/i0NVOrbfOvKvv0I0YFxES0ZOwOQA8b+jADfwIB861NewvA2idGhf8Mg05/hb4WHqCa9b9H1Vcqfjb+5HmfqunsVu9LKObafQ66w7wF0ea3VsCYRElNQ6EqTnB69PLG1+CXUPGbkKp1WduEkdSCpluCdUUbId9EYBYjoWKjcCtQNdIOrr/tCu8T4fUNSSLjDDUjjIyMHZhtvW7fpoWzynyUafV2VQ2yXHs357TcDhkzMMqrQsw81WeJm6egNV7n6TRbxv+C6tW/SZaoF1zreSWkts8plSRdIMoDMpyGUhxhuoHxaqtXMfMEV9wuZ4/iRoi8bY1IwljYZ33B3ww2O/qK5uoonXJNo62m1FdsZKL5NwCua4U1zQClKUApSlAKUpQClKUApSlAKiObr/ALCxupfFIZWHzCNp/fFS9QPPkOvht2MZ+wkOD46VLY/agKByfyhB7nw6QIokiCzFgBl2kRiQxG5wxUjPTQKuE9oj6S6hih1LkZ0t0DD1HgfCoLli7ER90J2C9rbEn47WTvKo8zGToI8tJqxVz3LPJ0YpYMbiFyY0JUanJVUBzgvIwRNWN8ZYE+gNel7wuW2VZDMZUyolDIi6dZCiSLQBgBiMq2e6Sc5G8TznLLHZySwDM0OmVBjO8ZznHjgb4/LWuvZhzPO9y8DzSTpOh1pIzSAMGQtLue5he0+Z0iroRTi8lVkpKSwbgrwt4JLmV0jfskiC630q7M7jUqKHGkALgkkE94AY3Ne/rWpvaRzDdW12YYpZIInIuA8bFTI2iKLBbyUxHu/mrGpJy5MrW1Hg2ekZbtIZwjMh0sAO5IrDUj6WzgFTgg5wQRk114dwxYEMakmPPdRjq0LtiNSdyoIOAemcdAKwOUONPe20c8mDIURGkAx2hjzqby+JiNvWpusZ8NpGUOYpsq09nIJ5rWKQwpORc9ouNaqx0XSw+TGQRnPh2zHyqI5k5INtbtPazzlotMzwyyNIk/YssnezurZXIIq9SWql1kI76BlB9H06h/wqfpVP9o/NsUUElqjBrmZTHoU/0asO88h+73c4HU/KorjmWEuzGzEYtyJvl7nS2vVUo4SQgEwyYVxnyB2ceq5qbkgDDDKGHkRkfodq+fxCNIXAwOgO/Tbxr0LHGnU+n8PaSaf9nVitqz6C85rn+pyofWVjE4myeaeZbayDJbJA12dhoRCIvzylRtjwXqT6ZNa13JJYlmJLMzHLMzHLMx8STXVIwowAAPIDFdq6+i0MdLHvLfk5es1stS+sL0K8ru7eKKUp9+NkceaEhs/NWUMPkfOvWhGdvCt2yCnFxZq1WOuakj6dsJNUSHzRT+qg1kVrD2Z+0HVos7k94ALDMfvAbLHJ+YdA3j0O/XZ4rhzg4PDPQ12RsjuiKUpWBYKUpQClKUApSlAKUpQCuskYYEEZBGCD0IOxBrtSgNK39obS/wCHwTko8bSQRTY2kiBV7dlPjlcwuucgtnxBrYDNisznPlleIWrRbLKMPDJ4xzJvG49M7H0Jqvcv8XN1AGcaJ0Jjni8Y5kOl1I8BkZHoRWpZXt66NyieeGZpud6w14dHAkslrBEszKT3UVdb/d1lRkjO9ZLRVkQpgVWbUksEZDy0gGZHmkl+9N20qknxKBGCoM9ABgbda6Hgkd3CqXkazGN3UNIu5COyLJtjBZVUnGxz5VN1wajLMNqMVCsahEUKigBVUAAAdAAOgr2ilzXhJHXpbx4oWNLBHc23EsdqzQuEbUgL4ywV3VD2edg/eGCc4rXPOiQwzra264SDU0jklmeebGTI53dgmMk/3mNsVZfaDzP2MkcCjLKBPpwdLOrEQBz0CKw7RvE6FUdTjXmoklmYs7EsznqzMcsx9Sa6Og00p2Kx9L/bOF9T1MYwda7f/BSlK9EebFM9B4k4AGSST0AA3J9BXtZ2ck8iRQoXlc4VB+5Y/dUDcselbv5G9ncXDlDviW7I70xGyZ6pAD8K+vU+PkNW/UKvjybmn0rt5fCNbcI9l99cDUY1gU9DOxDH+RAWH1xUnJ7GLoKSJoGPgv2i5+pFbmpXPeqtb7OmtHUljBqLlL2WXCXKSXQRI421aQ4YuV+EbdBnrnyxW3BXNKqsslY8yLqqo1LERSlKrLRSlKAUpSgFKUoBSlKAUpSgOrNgZOw860/zdzZAt4LnhwaaTZLkIAILiNehVyRqlXorqCMHBOKnPa3xg4itFOFlDSTY6tEhCrGfys538whHjWv9O2Onh8vlUqO5clE7nB4RfLTn2xkRX94jTV1SQ6XRh1WQH4SPXbyJqSeYXMQa1uFG+VlTRKh/K4BwwPzB8iKjPZ/obh0AVVBClHGBvJGzJIT5ksCcnzrDghtL2WU2Eghu4G0tLEmkEnIAlTGmaMkEeexwR46LSydZSbSbJhGvhsVtG/OGnX6mPSf2evVrz3aNpbuaJV23C9mi9cKpZizE+u5xsKrkXtKVbcPLb3HaDKns48wtKrGPCS6saS4wCemf1zYLKODs7jiUqNcOwVO0I7KF3yRFbKdgQNtZ7xx1xUY9k5XgyW5ygA1slwsWcdu1vKsQ/MzFcqv5iMetYvNvPMVkhWPEtwRtGh1aAQCJJtOSqYIPTep/iswSCZnGVWOQsD4gIxIPz6Vp7gtoI4UwACVUsfEsVB3NW1VqbNfU3upceSM95aUmSSQyyPu0hOdR6beQHQAdK5rK4tYhQZUGCN3UdGXxbH4h1z44rDeQAZJAHmdhXpKLIuOFxg8rfCW7L5ydq7RQvI6xxKZJXOlI16s3+AHUk7ACs7gPLtzfkC1hZ1PWZspCvqXI73yXJrdPI/s/i4apYntblxh5yMYHXs4h9xPTqfH0qu1UYrEeWX6fRym8z4R15B5BThsZZiJLqQDtJcbAdRFF5ID9Sdz4AW6lK5TbbyztJJLCFKUqCRSlKAUpSgFKUoBSlKAUpSgFKUoBSlKA1D7T/wDrIf8AlUx/vps/viqxWXzDxmS9vZJ2K9kuuGJQMEJHKwDMfvZIY+mRWDPJpUnxwcfP7o+pwPrVi4Rz7eZ8E7w/jPuXA5LjYPI0xi9WmldIj+ne+Qqr23CwipoeSN1TR2kTsjMp3ZWK9QTk1Ke0OxKQWVghH2MLSvkZBMaiNf1ZpN/WsW3l1qrdNQBx5ZGcfvVVSTTfs2tVNxcYrwdTHILf3ZZ5Vt/CIFCFw2saSylhhhnrTiRmvAovJRMqAhVCBBlhpaR8HvPjx8MnFe1Kt2Rz0avzWYxktnJXFve7WS0nb7aJDExPV4XUrHN67HB9V9aplmrKvZvtJETE4/PGdJPyIAb5MK7wcYFjdQ3P3dXYy7f2L7k/yldX61Oc7WIhuhMPguV3Ph20Qx1/NHg/6s1TFbLMeGblj+ahS8og7mLWjL+JSMn1BG9XX2U8s2MsJMlukl3A2h3kzJqDDVFKquSEypxgDYoapdrJ20qwwDtZ3JCxoR1AySzHuqANyT4eBrbnI3JPuAeSSTXcShQ+nIjRVJKpGOpwWPebc58BtVsmUURaecFqVQBgbDyrtSlYG2KUpQClKUApSlAKUpQClKUApSlAKUpQClKUApXBqrwwf9JSzM7ye5xkwxxo7xiaRD9vK7RkFl1fZgZx3HPiKAo3PnLFnZyQrFcm3eabBjZ0aOOPDSSuEcFl6YUZxqYCoqy4ZGLuIiS4ngT7Q4s5cPIrDsVRo48FQQWJ9FHy25BwOKzAFnaQgnOSNMf1ZtJZifrXt77cjdrdSPJJgW+gdFH71DTfkJRTzhZNbrwy1uruee+jvFX7OOJeyvEVokTLGXRH0Ls+2elZkPInD7o4sL1kI/sQyShR/wCHL9oo+tXs8cYHDW84ORnuqQFYhdepWIPX4RltjtXtxPgMFzjtokcj4WI76nzRx3kPqCKlcLCEkpPLNeyeyS4Hw3cJ/igcH/hlrvF7Ipj8d4g/ggOf1eQ/8qsNzfzcOmihUvdpMWEcLMPeI9C6i3aNtJENgWchhqG7ZxWZJdXZP2ktpbDro3mkx6lmRR+hqcsr+KHoiLT2Q2YH+kGW59JWwg8MqkYUZ3O5zUdacFE9o1pc994HMRYqCdUJDQS4bIJKGM77HJBGDVsh4TLIAw4hOQehjW0C/TMLZ/WsOflGcSNLHeEu4UMJoYmVtGdJPZdng4bGR4AeQqqyLkuDYqag/wAiH4lwZvd07BY1uIWWWHQgRO2j8NI6K4LIfR6ufAuLrd28U6AhZFDaT1U9GRvUMCD8qrc5ubcEzw61H9pbapAB5vE2JB/LqrN5BmD28rKwaNrmcxkfhMhO48O9q2O+4rGpSWUzO1xeGizUpSrigUpSgFKUoBSlKAUpSgFKUoBSlKAUpSgFKVwxwKAiOZLtwiww5E07dmrD+zXGZZj5BFyR+YqPGsmO292gSK3jyECoiatICjbLscnAG5OCT5GouLiaLI07h2d1xHGiFnS2BPfZQMqHILnO5AUblcVIxcdRiBomXUQAzQyhTk4G+nb64oDpHxeVhtay5GzZMQGRsdBLd4bbHAztWf7z3NZVhtnRjLj8uFzk/I161HycUcEhbedgCRqHYgHBxkB5A2PXFAIuNxlgrh4nbZRKpTUfJW+Fj6A5rKvb1IY3kkOlEUszeQAyfn8qj5uMREETRyKvj2kLlfPcgFfXr4V4Sxi9mAO9tA4bOdpp13UeqRnB9XA/BuB58FtcM95dYSaYBVVyB2EA3jhGdgxzqfzY+QFTL8PiZixjQserFVJONhuRnpUfLeWlwcMY3OlgC67FTs5jZxpYdMlSfCutpwghQYrqViAAGZllQ4wO8uMeHgQfWgM2z4LFE5dFOoljuzELrOphGCcICd8ADfesqeBXUqwBVhgg9CD1BruKjJVukZmVopUztFpMbBfDEmWDH5qM+lAYz8GmgcNayDsuhtXz2e5GTG4BMZ2zjDDrgAkmsS24c8wa5iT3S9BKuM6opim32wXHaKfB8BwPHwMvb8RkLgPA6K2cMWRiCBnEgQkLnGxBYfKpCgI3gnGhcKwKmOaM6ZYGOWjfqN/vIw3VxsQfDcCTrXHCue7aXjcqMShKC2t5NhHMyOWmUnxbXgLnbutjdt9j0ApSlAKUpQClKUApSlAKUpQClKUApSlAKjOLcSiQiKRiGdWYKAcukZXWAen3ht5E1J1RfatxQQwRaApuRIJItXgEBEmfysrFD/H6VjJ4XAM6fnFzkQW5c9N28vPswwGPIsDWJJx696voiH5I+0b6KGY5+YqqXHtOJA7C1bGOszhQPRVjDE/tUFfe0K7PWeGEeSIu380rMf2rV3WsyzFGwWknc5Ml8w9XtoB9AFDY+tI4JB9+8Hr72rY+QLEftWrP865pT/X5cn8EiRj6aFFJeNTjc3l2d/uzTN/6eg/ao22eyN69G47S4uoiPt+2jPVZlUSKPNJIgAT6Mv1r1bissahYYsIowBhf31OK0l/njKp/r86n8z5H17RSKkbX2iXWwW7ifH444mJ69dOn/wCip/y+xuibMueOTsAJIUfSdQ7SAsAQMAjRI2D13A8ax249GH+1s1QnpLBJ2Uh23OmQROcfNqp6c/yn+ntbeYeaFkb9JAwP6ipW25r4e+zJJbEnGdLqpJ/E0JKEfx7VHyWLsn7WXrl/mW3kPZrcOZW3ENx3JgMDZVZVZh697r1qUvOKrCwDrJpIyHVHcZBwVOgEqcb77VRJuARzxns2jmjPgdGM+YZBo1epTP5lriy41dWRAU9rEuNVvMxDqvTMUrElfTWzRnYB06VbC9PsOJsS1u0lUNGwZT4qcj1qse0rmU2doVjOJ5z2UR8VyPtJf5FyfmV86zuEXkF0xmt3KOp0zxEaWzj4LiM/C48G8uhK1pznvmr3u5knHeij+xt1H3xqwXHrJJj+VVq6TwjBnXkTlr36/ijCn3a0Kyyt4a13hiz5k7n0Br6EFVr2f8rDh9mkZ3mb7SZvxSvgt9B8I9Fqy1KWEEKUpUkilKUApSlAKUpQClKUApSlAKUpQCoPjHJ9vduXmUs+AoOo90A57inujx3xmpylAVWH2YcPBy1uJD5ys7/szY/apK35Pso8aLS3XHiIY8/ripilAeUdsq/Cqj5AD/lXpiuaUB4zWSOMOisPJlBH7ioy+5NspxiS0t2HrEmR8iBkVM0oChXvsYsWz2PbW7HxilYqD4dyTUuPTaqjxT2S8Qg3gkhul/C2YZfp1Q/qK3XSocUyMHzXO81g+qaK4s3z/SFWVSfSRMo31qx8L5+ZgBNpnUdJY9KyL54K9058emfHNbukiDAhgCDsQdwR5EHrVP437JeH3JLCLsJD/aW57M59VHdP1FVSpiwsrop/MF7A9s01tMyTFeyXRhZQsmzxSDo0WnUQN9JxpIqI9m/LQvr9SR/o1lhyPBp+kMfrpA1H5AeNS/EPY9dxEmCdLhPBJR2TqfA6lBVh57Cth8i8qjhtmkOQ0hJeWQfflfd2+XRR6KKV1uPY7eWT4rmlKuJFKUoBSlKAUpSgFKUoBSlKAUpSgFKUoBSlKAUpSgFKUoBSlKAUpSgFKUoBQUpQClKUApSlAKUpQClKUApSlAKUpQClKUB//9k=">
            <a:hlinkClick r:id="rId2"/>
            <a:extLst>
              <a:ext uri="{FF2B5EF4-FFF2-40B4-BE49-F238E27FC236}">
                <a16:creationId xmlns:a16="http://schemas.microsoft.com/office/drawing/2014/main" id="{CD63F4F1-D5E9-C7F6-E777-EB3096D18086}"/>
              </a:ext>
            </a:extLst>
          </p:cNvPr>
          <p:cNvSpPr>
            <a:spLocks noChangeAspect="1" noChangeArrowheads="1"/>
          </p:cNvSpPr>
          <p:nvPr/>
        </p:nvSpPr>
        <p:spPr bwMode="auto">
          <a:xfrm>
            <a:off x="7783513" y="340360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eaLnBrk="1" hangingPunct="1"/>
            <a:endParaRPr lang="en-US" altLang="en-US" sz="2400">
              <a:latin typeface="Times New Roman" panose="02020603050405020304" pitchFamily="18" charset="0"/>
              <a:cs typeface="Times New Roman" panose="02020603050405020304" pitchFamily="18" charset="0"/>
            </a:endParaRPr>
          </a:p>
        </p:txBody>
      </p:sp>
      <p:sp>
        <p:nvSpPr>
          <p:cNvPr id="11280" name="Rectangle 18">
            <a:extLst>
              <a:ext uri="{FF2B5EF4-FFF2-40B4-BE49-F238E27FC236}">
                <a16:creationId xmlns:a16="http://schemas.microsoft.com/office/drawing/2014/main" id="{46AAA1C7-9148-9750-E73A-8D20AE5DA494}"/>
              </a:ext>
            </a:extLst>
          </p:cNvPr>
          <p:cNvSpPr>
            <a:spLocks noChangeArrowheads="1"/>
          </p:cNvSpPr>
          <p:nvPr/>
        </p:nvSpPr>
        <p:spPr bwMode="auto">
          <a:xfrm>
            <a:off x="636588" y="369888"/>
            <a:ext cx="497205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GB" altLang="en-US" sz="4400">
                <a:latin typeface="Twinkl Cursive Unlooped" panose="02000000000000000000" pitchFamily="2" charset="77"/>
              </a:rPr>
              <a:t>How can you help?</a:t>
            </a:r>
          </a:p>
        </p:txBody>
      </p:sp>
      <p:sp>
        <p:nvSpPr>
          <p:cNvPr id="2" name="Oval 1">
            <a:extLst>
              <a:ext uri="{FF2B5EF4-FFF2-40B4-BE49-F238E27FC236}">
                <a16:creationId xmlns:a16="http://schemas.microsoft.com/office/drawing/2014/main" id="{73E84C84-428C-DE37-A4BD-9BD36627E90E}"/>
              </a:ext>
            </a:extLst>
          </p:cNvPr>
          <p:cNvSpPr/>
          <p:nvPr/>
        </p:nvSpPr>
        <p:spPr>
          <a:xfrm>
            <a:off x="4589463" y="3468688"/>
            <a:ext cx="92075" cy="7302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p>
        </p:txBody>
      </p:sp>
      <p:cxnSp>
        <p:nvCxnSpPr>
          <p:cNvPr id="4" name="Straight Connector 3">
            <a:extLst>
              <a:ext uri="{FF2B5EF4-FFF2-40B4-BE49-F238E27FC236}">
                <a16:creationId xmlns:a16="http://schemas.microsoft.com/office/drawing/2014/main" id="{01B39DE5-7F8A-5279-E901-D06FAAF84DC5}"/>
              </a:ext>
            </a:extLst>
          </p:cNvPr>
          <p:cNvCxnSpPr>
            <a:cxnSpLocks/>
          </p:cNvCxnSpPr>
          <p:nvPr/>
        </p:nvCxnSpPr>
        <p:spPr>
          <a:xfrm>
            <a:off x="4749800" y="3476625"/>
            <a:ext cx="288925"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23" name="Oval 22">
            <a:extLst>
              <a:ext uri="{FF2B5EF4-FFF2-40B4-BE49-F238E27FC236}">
                <a16:creationId xmlns:a16="http://schemas.microsoft.com/office/drawing/2014/main" id="{E5CF01AF-3B0D-1374-AC8B-382D8268F30B}"/>
              </a:ext>
            </a:extLst>
          </p:cNvPr>
          <p:cNvSpPr/>
          <p:nvPr/>
        </p:nvSpPr>
        <p:spPr>
          <a:xfrm>
            <a:off x="4522788" y="4398963"/>
            <a:ext cx="92075" cy="7302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p>
        </p:txBody>
      </p:sp>
      <p:sp>
        <p:nvSpPr>
          <p:cNvPr id="24" name="Oval 23">
            <a:extLst>
              <a:ext uri="{FF2B5EF4-FFF2-40B4-BE49-F238E27FC236}">
                <a16:creationId xmlns:a16="http://schemas.microsoft.com/office/drawing/2014/main" id="{9184830B-F5BF-1EFD-70FE-C49B2135E0AA}"/>
              </a:ext>
            </a:extLst>
          </p:cNvPr>
          <p:cNvSpPr/>
          <p:nvPr/>
        </p:nvSpPr>
        <p:spPr>
          <a:xfrm>
            <a:off x="5022850" y="4348163"/>
            <a:ext cx="9207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p>
        </p:txBody>
      </p:sp>
      <p:cxnSp>
        <p:nvCxnSpPr>
          <p:cNvPr id="25" name="Straight Connector 24">
            <a:extLst>
              <a:ext uri="{FF2B5EF4-FFF2-40B4-BE49-F238E27FC236}">
                <a16:creationId xmlns:a16="http://schemas.microsoft.com/office/drawing/2014/main" id="{BEAC4F30-016F-753A-DD73-11A9228D2FE5}"/>
              </a:ext>
            </a:extLst>
          </p:cNvPr>
          <p:cNvCxnSpPr>
            <a:cxnSpLocks/>
          </p:cNvCxnSpPr>
          <p:nvPr/>
        </p:nvCxnSpPr>
        <p:spPr>
          <a:xfrm>
            <a:off x="4681538" y="4348163"/>
            <a:ext cx="287337"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27" name="Oval 26">
            <a:extLst>
              <a:ext uri="{FF2B5EF4-FFF2-40B4-BE49-F238E27FC236}">
                <a16:creationId xmlns:a16="http://schemas.microsoft.com/office/drawing/2014/main" id="{36C69688-10F7-CC64-ABDA-6203ED7388B8}"/>
              </a:ext>
            </a:extLst>
          </p:cNvPr>
          <p:cNvSpPr/>
          <p:nvPr/>
        </p:nvSpPr>
        <p:spPr>
          <a:xfrm>
            <a:off x="4537075" y="6059488"/>
            <a:ext cx="9207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p>
        </p:txBody>
      </p:sp>
      <p:sp>
        <p:nvSpPr>
          <p:cNvPr id="28" name="Oval 27">
            <a:extLst>
              <a:ext uri="{FF2B5EF4-FFF2-40B4-BE49-F238E27FC236}">
                <a16:creationId xmlns:a16="http://schemas.microsoft.com/office/drawing/2014/main" id="{C7FF53C3-D43E-9C0A-D638-167B1E1627F6}"/>
              </a:ext>
            </a:extLst>
          </p:cNvPr>
          <p:cNvSpPr/>
          <p:nvPr/>
        </p:nvSpPr>
        <p:spPr>
          <a:xfrm>
            <a:off x="4306888" y="6084888"/>
            <a:ext cx="9207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p>
        </p:txBody>
      </p:sp>
      <p:sp>
        <p:nvSpPr>
          <p:cNvPr id="29" name="Oval 28">
            <a:extLst>
              <a:ext uri="{FF2B5EF4-FFF2-40B4-BE49-F238E27FC236}">
                <a16:creationId xmlns:a16="http://schemas.microsoft.com/office/drawing/2014/main" id="{5E600113-C244-0F2E-488D-8D1B1512B4EB}"/>
              </a:ext>
            </a:extLst>
          </p:cNvPr>
          <p:cNvSpPr/>
          <p:nvPr/>
        </p:nvSpPr>
        <p:spPr>
          <a:xfrm>
            <a:off x="4100513" y="6094413"/>
            <a:ext cx="92075" cy="7302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p>
        </p:txBody>
      </p:sp>
      <p:sp>
        <p:nvSpPr>
          <p:cNvPr id="7" name="Arrow: Curved Down 6">
            <a:extLst>
              <a:ext uri="{FF2B5EF4-FFF2-40B4-BE49-F238E27FC236}">
                <a16:creationId xmlns:a16="http://schemas.microsoft.com/office/drawing/2014/main" id="{6BF9A72E-3F39-A7E4-9157-3192A7AD1BCB}"/>
              </a:ext>
            </a:extLst>
          </p:cNvPr>
          <p:cNvSpPr/>
          <p:nvPr/>
        </p:nvSpPr>
        <p:spPr>
          <a:xfrm>
            <a:off x="4432300" y="5715000"/>
            <a:ext cx="209550" cy="46038"/>
          </a:xfrm>
          <a:prstGeom prst="curvedDown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GB">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654710B4E7924897FCF38095556537" ma:contentTypeVersion="15" ma:contentTypeDescription="Create a new document." ma:contentTypeScope="" ma:versionID="03b46485f58a44bd284f252d443026f3">
  <xsd:schema xmlns:xsd="http://www.w3.org/2001/XMLSchema" xmlns:xs="http://www.w3.org/2001/XMLSchema" xmlns:p="http://schemas.microsoft.com/office/2006/metadata/properties" xmlns:ns2="a57ba6b6-bd63-4dc9-ae7b-19e115e5b7fe" xmlns:ns3="c2ec62ef-d903-4f0c-a346-7777647a8f31" targetNamespace="http://schemas.microsoft.com/office/2006/metadata/properties" ma:root="true" ma:fieldsID="be1930182e5960bf6eb376c0b8493c57" ns2:_="" ns3:_="">
    <xsd:import namespace="a57ba6b6-bd63-4dc9-ae7b-19e115e5b7fe"/>
    <xsd:import namespace="c2ec62ef-d903-4f0c-a346-7777647a8f3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7ba6b6-bd63-4dc9-ae7b-19e115e5b7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e62db9f-f81a-4565-95fb-fdafd25ebe67"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ec62ef-d903-4f0c-a346-7777647a8f3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a6366c3-5b60-4c76-b5df-cfaec8b206e5}" ma:internalName="TaxCatchAll" ma:showField="CatchAllData" ma:web="c2ec62ef-d903-4f0c-a346-7777647a8f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D0431E-9485-4E23-B01F-12CD05C97D79}">
  <ds:schemaRefs>
    <ds:schemaRef ds:uri="http://schemas.microsoft.com/sharepoint/v3/contenttype/forms"/>
  </ds:schemaRefs>
</ds:datastoreItem>
</file>

<file path=customXml/itemProps2.xml><?xml version="1.0" encoding="utf-8"?>
<ds:datastoreItem xmlns:ds="http://schemas.openxmlformats.org/officeDocument/2006/customXml" ds:itemID="{C118F5C4-DFE4-4AB5-A68C-D51AB4D020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7ba6b6-bd63-4dc9-ae7b-19e115e5b7fe"/>
    <ds:schemaRef ds:uri="c2ec62ef-d903-4f0c-a346-7777647a8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82</TotalTime>
  <Words>647</Words>
  <Application>Microsoft Macintosh PowerPoint</Application>
  <PresentationFormat>On-screen Show (4:3)</PresentationFormat>
  <Paragraphs>41</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Century Gothic</vt:lpstr>
      <vt:lpstr>Arial</vt:lpstr>
      <vt:lpstr>Calibri Light</vt:lpstr>
      <vt:lpstr>Calibri</vt:lpstr>
      <vt:lpstr>Times New Roman</vt:lpstr>
      <vt:lpstr>Twinkl Cursive Unlooped</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dc:creator>
  <cp:lastModifiedBy>Laura Starkey</cp:lastModifiedBy>
  <cp:revision>21</cp:revision>
  <dcterms:created xsi:type="dcterms:W3CDTF">2012-04-05T19:15:23Z</dcterms:created>
  <dcterms:modified xsi:type="dcterms:W3CDTF">2026-04-14T19:17:46Z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CatchAll">
    <vt:lpwstr/>
  </property>
  <property fmtid="{D5CDD505-2E9C-101B-9397-08002B2CF9AE}" pid="3" name="lcf76f155ced4ddcb4097134ff3c332f">
    <vt:lpwstr/>
  </property>
</Properties>
</file>