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5"/>
    <p:sldMasterId id="2147484945" r:id="rId6"/>
  </p:sldMasterIdLst>
  <p:notesMasterIdLst>
    <p:notesMasterId r:id="rId44"/>
  </p:notesMasterIdLst>
  <p:handoutMasterIdLst>
    <p:handoutMasterId r:id="rId45"/>
  </p:handoutMasterIdLst>
  <p:sldIdLst>
    <p:sldId id="368" r:id="rId7"/>
    <p:sldId id="339" r:id="rId8"/>
    <p:sldId id="291" r:id="rId9"/>
    <p:sldId id="340" r:id="rId10"/>
    <p:sldId id="341" r:id="rId11"/>
    <p:sldId id="321" r:id="rId12"/>
    <p:sldId id="366" r:id="rId13"/>
    <p:sldId id="322" r:id="rId14"/>
    <p:sldId id="393" r:id="rId15"/>
    <p:sldId id="362" r:id="rId16"/>
    <p:sldId id="353" r:id="rId17"/>
    <p:sldId id="324" r:id="rId18"/>
    <p:sldId id="335" r:id="rId19"/>
    <p:sldId id="364" r:id="rId20"/>
    <p:sldId id="389" r:id="rId21"/>
    <p:sldId id="390" r:id="rId22"/>
    <p:sldId id="295" r:id="rId23"/>
    <p:sldId id="264" r:id="rId24"/>
    <p:sldId id="257" r:id="rId25"/>
    <p:sldId id="378" r:id="rId26"/>
    <p:sldId id="384" r:id="rId27"/>
    <p:sldId id="360" r:id="rId28"/>
    <p:sldId id="272" r:id="rId29"/>
    <p:sldId id="273" r:id="rId30"/>
    <p:sldId id="367" r:id="rId31"/>
    <p:sldId id="348" r:id="rId32"/>
    <p:sldId id="285" r:id="rId33"/>
    <p:sldId id="323" r:id="rId34"/>
    <p:sldId id="369" r:id="rId35"/>
    <p:sldId id="282" r:id="rId36"/>
    <p:sldId id="312" r:id="rId37"/>
    <p:sldId id="391" r:id="rId38"/>
    <p:sldId id="392" r:id="rId39"/>
    <p:sldId id="284" r:id="rId40"/>
    <p:sldId id="286" r:id="rId41"/>
    <p:sldId id="289" r:id="rId42"/>
    <p:sldId id="376" r:id="rId43"/>
  </p:sldIdLst>
  <p:sldSz cx="9144000" cy="6858000" type="screen4x3"/>
  <p:notesSz cx="6797675" cy="99822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5165" autoAdjust="0"/>
  </p:normalViewPr>
  <p:slideViewPr>
    <p:cSldViewPr>
      <p:cViewPr varScale="1">
        <p:scale>
          <a:sx n="84" d="100"/>
          <a:sy n="84" d="100"/>
        </p:scale>
        <p:origin x="120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Travis" userId="de0d8da4-d8bf-47f7-90e0-126d3f856c22" providerId="ADAL" clId="{3A4AB670-C8DD-48CC-B87D-57145A1EE665}"/>
    <pc:docChg chg="modSld">
      <pc:chgData name="Shannon Travis" userId="de0d8da4-d8bf-47f7-90e0-126d3f856c22" providerId="ADAL" clId="{3A4AB670-C8DD-48CC-B87D-57145A1EE665}" dt="2026-05-03T14:36:13.618" v="2" actId="20577"/>
      <pc:docMkLst>
        <pc:docMk/>
      </pc:docMkLst>
      <pc:sldChg chg="modSp mod">
        <pc:chgData name="Shannon Travis" userId="de0d8da4-d8bf-47f7-90e0-126d3f856c22" providerId="ADAL" clId="{3A4AB670-C8DD-48CC-B87D-57145A1EE665}" dt="2026-05-03T14:36:07.140" v="1" actId="20577"/>
        <pc:sldMkLst>
          <pc:docMk/>
          <pc:sldMk cId="0" sldId="339"/>
        </pc:sldMkLst>
        <pc:spChg chg="mod">
          <ac:chgData name="Shannon Travis" userId="de0d8da4-d8bf-47f7-90e0-126d3f856c22" providerId="ADAL" clId="{3A4AB670-C8DD-48CC-B87D-57145A1EE665}" dt="2026-05-03T14:36:07.140" v="1" actId="20577"/>
          <ac:spMkLst>
            <pc:docMk/>
            <pc:sldMk cId="0" sldId="339"/>
            <ac:spMk id="20483" creationId="{25876922-A23D-FC16-C71A-81AF41E48872}"/>
          </ac:spMkLst>
        </pc:spChg>
      </pc:sldChg>
      <pc:sldChg chg="modSp mod">
        <pc:chgData name="Shannon Travis" userId="de0d8da4-d8bf-47f7-90e0-126d3f856c22" providerId="ADAL" clId="{3A4AB670-C8DD-48CC-B87D-57145A1EE665}" dt="2026-05-03T14:36:13.618" v="2" actId="20577"/>
        <pc:sldMkLst>
          <pc:docMk/>
          <pc:sldMk cId="0" sldId="376"/>
        </pc:sldMkLst>
        <pc:spChg chg="mod">
          <ac:chgData name="Shannon Travis" userId="de0d8da4-d8bf-47f7-90e0-126d3f856c22" providerId="ADAL" clId="{3A4AB670-C8DD-48CC-B87D-57145A1EE665}" dt="2026-05-03T14:36:13.618" v="2" actId="20577"/>
          <ac:spMkLst>
            <pc:docMk/>
            <pc:sldMk cId="0" sldId="376"/>
            <ac:spMk id="3" creationId="{EBA74A50-8839-2B8F-3AC0-7DC06C6EF3A6}"/>
          </ac:spMkLst>
        </pc:spChg>
      </pc:sldChg>
    </pc:docChg>
  </pc:docChgLst>
  <pc:docChgLst>
    <pc:chgData name="Shannon Travis" userId="de0d8da4-d8bf-47f7-90e0-126d3f856c22" providerId="ADAL" clId="{32A9925C-5FA0-44B4-ADAE-A3B78566C826}"/>
    <pc:docChg chg="delSld modSld">
      <pc:chgData name="Shannon Travis" userId="de0d8da4-d8bf-47f7-90e0-126d3f856c22" providerId="ADAL" clId="{32A9925C-5FA0-44B4-ADAE-A3B78566C826}" dt="2026-06-02T19:05:03.817" v="56" actId="47"/>
      <pc:docMkLst>
        <pc:docMk/>
      </pc:docMkLst>
      <pc:sldChg chg="addSp delSp modSp mod">
        <pc:chgData name="Shannon Travis" userId="de0d8da4-d8bf-47f7-90e0-126d3f856c22" providerId="ADAL" clId="{32A9925C-5FA0-44B4-ADAE-A3B78566C826}" dt="2026-06-02T19:04:12.205" v="55" actId="14100"/>
        <pc:sldMkLst>
          <pc:docMk/>
          <pc:sldMk cId="0" sldId="339"/>
        </pc:sldMkLst>
        <pc:spChg chg="add del mod">
          <ac:chgData name="Shannon Travis" userId="de0d8da4-d8bf-47f7-90e0-126d3f856c22" providerId="ADAL" clId="{32A9925C-5FA0-44B4-ADAE-A3B78566C826}" dt="2026-06-02T19:00:22.016" v="19" actId="478"/>
          <ac:spMkLst>
            <pc:docMk/>
            <pc:sldMk cId="0" sldId="339"/>
            <ac:spMk id="2" creationId="{FEF7A54E-CB39-4793-A0ED-0418E7CD22B6}"/>
          </ac:spMkLst>
        </pc:spChg>
        <pc:spChg chg="mod">
          <ac:chgData name="Shannon Travis" userId="de0d8da4-d8bf-47f7-90e0-126d3f856c22" providerId="ADAL" clId="{32A9925C-5FA0-44B4-ADAE-A3B78566C826}" dt="2026-06-02T19:03:55.323" v="52" actId="1076"/>
          <ac:spMkLst>
            <pc:docMk/>
            <pc:sldMk cId="0" sldId="339"/>
            <ac:spMk id="20483" creationId="{25876922-A23D-FC16-C71A-81AF41E48872}"/>
          </ac:spMkLst>
        </pc:spChg>
        <pc:picChg chg="add mod">
          <ac:chgData name="Shannon Travis" userId="de0d8da4-d8bf-47f7-90e0-126d3f856c22" providerId="ADAL" clId="{32A9925C-5FA0-44B4-ADAE-A3B78566C826}" dt="2026-06-02T19:04:05.288" v="54" actId="1076"/>
          <ac:picMkLst>
            <pc:docMk/>
            <pc:sldMk cId="0" sldId="339"/>
            <ac:picMk id="4" creationId="{85A66B54-BA1F-455D-8090-97D6A2F1AEC3}"/>
          </ac:picMkLst>
        </pc:picChg>
        <pc:picChg chg="add mod">
          <ac:chgData name="Shannon Travis" userId="de0d8da4-d8bf-47f7-90e0-126d3f856c22" providerId="ADAL" clId="{32A9925C-5FA0-44B4-ADAE-A3B78566C826}" dt="2026-06-02T19:04:12.205" v="55" actId="14100"/>
          <ac:picMkLst>
            <pc:docMk/>
            <pc:sldMk cId="0" sldId="339"/>
            <ac:picMk id="6" creationId="{2C0603A2-C1B1-4768-847C-B4081723DB32}"/>
          </ac:picMkLst>
        </pc:picChg>
        <pc:picChg chg="add mod">
          <ac:chgData name="Shannon Travis" userId="de0d8da4-d8bf-47f7-90e0-126d3f856c22" providerId="ADAL" clId="{32A9925C-5FA0-44B4-ADAE-A3B78566C826}" dt="2026-06-02T19:02:33.417" v="43" actId="1076"/>
          <ac:picMkLst>
            <pc:docMk/>
            <pc:sldMk cId="0" sldId="339"/>
            <ac:picMk id="8" creationId="{8A9AB1F2-24D6-4320-AF37-9230B88F57C3}"/>
          </ac:picMkLst>
        </pc:picChg>
        <pc:picChg chg="add mod">
          <ac:chgData name="Shannon Travis" userId="de0d8da4-d8bf-47f7-90e0-126d3f856c22" providerId="ADAL" clId="{32A9925C-5FA0-44B4-ADAE-A3B78566C826}" dt="2026-06-02T19:03:18.057" v="47" actId="1076"/>
          <ac:picMkLst>
            <pc:docMk/>
            <pc:sldMk cId="0" sldId="339"/>
            <ac:picMk id="10" creationId="{3ABBCDFF-203A-4305-B2ED-843D07509C1C}"/>
          </ac:picMkLst>
        </pc:picChg>
        <pc:picChg chg="add mod">
          <ac:chgData name="Shannon Travis" userId="de0d8da4-d8bf-47f7-90e0-126d3f856c22" providerId="ADAL" clId="{32A9925C-5FA0-44B4-ADAE-A3B78566C826}" dt="2026-06-02T19:03:48.852" v="51" actId="1076"/>
          <ac:picMkLst>
            <pc:docMk/>
            <pc:sldMk cId="0" sldId="339"/>
            <ac:picMk id="12" creationId="{D75FD536-46A1-4CE6-8C86-8F4A594366D1}"/>
          </ac:picMkLst>
        </pc:picChg>
      </pc:sldChg>
      <pc:sldChg chg="del">
        <pc:chgData name="Shannon Travis" userId="de0d8da4-d8bf-47f7-90e0-126d3f856c22" providerId="ADAL" clId="{32A9925C-5FA0-44B4-ADAE-A3B78566C826}" dt="2026-06-02T19:05:03.817" v="56" actId="47"/>
        <pc:sldMkLst>
          <pc:docMk/>
          <pc:sldMk cId="0" sldId="350"/>
        </pc:sldMkLst>
      </pc:sldChg>
    </pc:docChg>
  </pc:docChgLst>
  <pc:docChgLst>
    <pc:chgData name="Shannon Travis" userId="de0d8da4-d8bf-47f7-90e0-126d3f856c22" providerId="ADAL" clId="{D3FFB4E9-6415-4014-8428-E0E650B154AC}"/>
    <pc:docChg chg="custSel addSld modSld sldOrd">
      <pc:chgData name="Shannon Travis" userId="de0d8da4-d8bf-47f7-90e0-126d3f856c22" providerId="ADAL" clId="{D3FFB4E9-6415-4014-8428-E0E650B154AC}" dt="2026-06-25T06:47:50.971" v="235" actId="13926"/>
      <pc:docMkLst>
        <pc:docMk/>
      </pc:docMkLst>
      <pc:sldChg chg="modSp mod">
        <pc:chgData name="Shannon Travis" userId="de0d8da4-d8bf-47f7-90e0-126d3f856c22" providerId="ADAL" clId="{D3FFB4E9-6415-4014-8428-E0E650B154AC}" dt="2026-06-25T06:47:50.971" v="235" actId="13926"/>
        <pc:sldMkLst>
          <pc:docMk/>
          <pc:sldMk cId="0" sldId="282"/>
        </pc:sldMkLst>
        <pc:spChg chg="mod">
          <ac:chgData name="Shannon Travis" userId="de0d8da4-d8bf-47f7-90e0-126d3f856c22" providerId="ADAL" clId="{D3FFB4E9-6415-4014-8428-E0E650B154AC}" dt="2026-06-25T06:47:50.971" v="235" actId="13926"/>
          <ac:spMkLst>
            <pc:docMk/>
            <pc:sldMk cId="0" sldId="282"/>
            <ac:spMk id="2" creationId="{D46DBB73-E94A-F0AA-EE34-D1EDAD9A6874}"/>
          </ac:spMkLst>
        </pc:spChg>
      </pc:sldChg>
      <pc:sldChg chg="modSp mod">
        <pc:chgData name="Shannon Travis" userId="de0d8da4-d8bf-47f7-90e0-126d3f856c22" providerId="ADAL" clId="{D3FFB4E9-6415-4014-8428-E0E650B154AC}" dt="2026-06-09T06:58:33.229" v="186" actId="5793"/>
        <pc:sldMkLst>
          <pc:docMk/>
          <pc:sldMk cId="0" sldId="289"/>
        </pc:sldMkLst>
        <pc:spChg chg="mod">
          <ac:chgData name="Shannon Travis" userId="de0d8da4-d8bf-47f7-90e0-126d3f856c22" providerId="ADAL" clId="{D3FFB4E9-6415-4014-8428-E0E650B154AC}" dt="2026-06-09T06:58:33.229" v="186" actId="5793"/>
          <ac:spMkLst>
            <pc:docMk/>
            <pc:sldMk cId="0" sldId="289"/>
            <ac:spMk id="263" creationId="{00000000-0000-0000-0000-000000000000}"/>
          </ac:spMkLst>
        </pc:spChg>
      </pc:sldChg>
      <pc:sldChg chg="addSp modSp mod">
        <pc:chgData name="Shannon Travis" userId="de0d8da4-d8bf-47f7-90e0-126d3f856c22" providerId="ADAL" clId="{D3FFB4E9-6415-4014-8428-E0E650B154AC}" dt="2026-06-09T06:54:50.747" v="105" actId="20577"/>
        <pc:sldMkLst>
          <pc:docMk/>
          <pc:sldMk cId="578414722" sldId="295"/>
        </pc:sldMkLst>
        <pc:spChg chg="mod">
          <ac:chgData name="Shannon Travis" userId="de0d8da4-d8bf-47f7-90e0-126d3f856c22" providerId="ADAL" clId="{D3FFB4E9-6415-4014-8428-E0E650B154AC}" dt="2026-06-09T06:54:50.747" v="105" actId="20577"/>
          <ac:spMkLst>
            <pc:docMk/>
            <pc:sldMk cId="578414722" sldId="295"/>
            <ac:spMk id="109" creationId="{00000000-0000-0000-0000-000000000000}"/>
          </ac:spMkLst>
        </pc:spChg>
        <pc:picChg chg="add mod">
          <ac:chgData name="Shannon Travis" userId="de0d8da4-d8bf-47f7-90e0-126d3f856c22" providerId="ADAL" clId="{D3FFB4E9-6415-4014-8428-E0E650B154AC}" dt="2026-06-09T06:54:34.687" v="72" actId="1076"/>
          <ac:picMkLst>
            <pc:docMk/>
            <pc:sldMk cId="578414722" sldId="295"/>
            <ac:picMk id="3" creationId="{F6A024AE-4504-4F34-B6A9-6AD7A494C3EF}"/>
          </ac:picMkLst>
        </pc:picChg>
      </pc:sldChg>
      <pc:sldChg chg="addSp delSp modSp mod ord">
        <pc:chgData name="Shannon Travis" userId="de0d8da4-d8bf-47f7-90e0-126d3f856c22" providerId="ADAL" clId="{D3FFB4E9-6415-4014-8428-E0E650B154AC}" dt="2026-06-09T07:01:55.336" v="231"/>
        <pc:sldMkLst>
          <pc:docMk/>
          <pc:sldMk cId="0" sldId="322"/>
        </pc:sldMkLst>
        <pc:spChg chg="del">
          <ac:chgData name="Shannon Travis" userId="de0d8da4-d8bf-47f7-90e0-126d3f856c22" providerId="ADAL" clId="{D3FFB4E9-6415-4014-8428-E0E650B154AC}" dt="2026-06-09T06:51:59.022" v="1" actId="478"/>
          <ac:spMkLst>
            <pc:docMk/>
            <pc:sldMk cId="0" sldId="322"/>
            <ac:spMk id="2" creationId="{AFFB7E0D-1155-49D9-99EB-016720CF82B9}"/>
          </ac:spMkLst>
        </pc:spChg>
        <pc:picChg chg="add mod">
          <ac:chgData name="Shannon Travis" userId="de0d8da4-d8bf-47f7-90e0-126d3f856c22" providerId="ADAL" clId="{D3FFB4E9-6415-4014-8428-E0E650B154AC}" dt="2026-06-09T06:52:03.158" v="3" actId="1076"/>
          <ac:picMkLst>
            <pc:docMk/>
            <pc:sldMk cId="0" sldId="322"/>
            <ac:picMk id="4" creationId="{E499B887-202E-4BC7-9B5F-A9F9D31CF8DF}"/>
          </ac:picMkLst>
        </pc:picChg>
      </pc:sldChg>
      <pc:sldChg chg="delSp modSp mod">
        <pc:chgData name="Shannon Travis" userId="de0d8da4-d8bf-47f7-90e0-126d3f856c22" providerId="ADAL" clId="{D3FFB4E9-6415-4014-8428-E0E650B154AC}" dt="2026-06-25T06:47:11.572" v="234" actId="20577"/>
        <pc:sldMkLst>
          <pc:docMk/>
          <pc:sldMk cId="0" sldId="339"/>
        </pc:sldMkLst>
        <pc:spChg chg="mod">
          <ac:chgData name="Shannon Travis" userId="de0d8da4-d8bf-47f7-90e0-126d3f856c22" providerId="ADAL" clId="{D3FFB4E9-6415-4014-8428-E0E650B154AC}" dt="2026-06-25T06:47:11.572" v="234" actId="20577"/>
          <ac:spMkLst>
            <pc:docMk/>
            <pc:sldMk cId="0" sldId="339"/>
            <ac:spMk id="20483" creationId="{25876922-A23D-FC16-C71A-81AF41E48872}"/>
          </ac:spMkLst>
        </pc:spChg>
        <pc:picChg chg="del">
          <ac:chgData name="Shannon Travis" userId="de0d8da4-d8bf-47f7-90e0-126d3f856c22" providerId="ADAL" clId="{D3FFB4E9-6415-4014-8428-E0E650B154AC}" dt="2026-06-25T06:47:09.343" v="233" actId="478"/>
          <ac:picMkLst>
            <pc:docMk/>
            <pc:sldMk cId="0" sldId="339"/>
            <ac:picMk id="12" creationId="{D75FD536-46A1-4CE6-8C86-8F4A594366D1}"/>
          </ac:picMkLst>
        </pc:picChg>
      </pc:sldChg>
      <pc:sldChg chg="modSp mod">
        <pc:chgData name="Shannon Travis" userId="de0d8da4-d8bf-47f7-90e0-126d3f856c22" providerId="ADAL" clId="{D3FFB4E9-6415-4014-8428-E0E650B154AC}" dt="2026-06-09T07:01:51.354" v="228" actId="20577"/>
        <pc:sldMkLst>
          <pc:docMk/>
          <pc:sldMk cId="0" sldId="366"/>
        </pc:sldMkLst>
        <pc:spChg chg="mod">
          <ac:chgData name="Shannon Travis" userId="de0d8da4-d8bf-47f7-90e0-126d3f856c22" providerId="ADAL" clId="{D3FFB4E9-6415-4014-8428-E0E650B154AC}" dt="2026-06-09T07:01:51.354" v="228" actId="20577"/>
          <ac:spMkLst>
            <pc:docMk/>
            <pc:sldMk cId="0" sldId="366"/>
            <ac:spMk id="4" creationId="{98BA80AE-D18F-D0C0-BAF1-F9DEFD70997C}"/>
          </ac:spMkLst>
        </pc:spChg>
      </pc:sldChg>
      <pc:sldChg chg="addSp modSp mod">
        <pc:chgData name="Shannon Travis" userId="de0d8da4-d8bf-47f7-90e0-126d3f856c22" providerId="ADAL" clId="{D3FFB4E9-6415-4014-8428-E0E650B154AC}" dt="2026-06-09T07:01:27.568" v="200" actId="1076"/>
        <pc:sldMkLst>
          <pc:docMk/>
          <pc:sldMk cId="0" sldId="369"/>
        </pc:sldMkLst>
        <pc:picChg chg="add mod">
          <ac:chgData name="Shannon Travis" userId="de0d8da4-d8bf-47f7-90e0-126d3f856c22" providerId="ADAL" clId="{D3FFB4E9-6415-4014-8428-E0E650B154AC}" dt="2026-06-09T07:01:26.030" v="199" actId="1076"/>
          <ac:picMkLst>
            <pc:docMk/>
            <pc:sldMk cId="0" sldId="369"/>
            <ac:picMk id="3" creationId="{54472534-3C98-43B9-9200-98C2B5505CFC}"/>
          </ac:picMkLst>
        </pc:picChg>
        <pc:picChg chg="add mod">
          <ac:chgData name="Shannon Travis" userId="de0d8da4-d8bf-47f7-90e0-126d3f856c22" providerId="ADAL" clId="{D3FFB4E9-6415-4014-8428-E0E650B154AC}" dt="2026-06-09T07:01:27.568" v="200" actId="1076"/>
          <ac:picMkLst>
            <pc:docMk/>
            <pc:sldMk cId="0" sldId="369"/>
            <ac:picMk id="5" creationId="{DE437256-1D8B-4E87-A63B-71528F42E7E9}"/>
          </ac:picMkLst>
        </pc:picChg>
      </pc:sldChg>
      <pc:sldChg chg="modSp mod">
        <pc:chgData name="Shannon Travis" userId="de0d8da4-d8bf-47f7-90e0-126d3f856c22" providerId="ADAL" clId="{D3FFB4E9-6415-4014-8428-E0E650B154AC}" dt="2026-06-09T06:56:32.359" v="144" actId="20577"/>
        <pc:sldMkLst>
          <pc:docMk/>
          <pc:sldMk cId="0" sldId="376"/>
        </pc:sldMkLst>
        <pc:spChg chg="mod">
          <ac:chgData name="Shannon Travis" userId="de0d8da4-d8bf-47f7-90e0-126d3f856c22" providerId="ADAL" clId="{D3FFB4E9-6415-4014-8428-E0E650B154AC}" dt="2026-06-09T06:56:32.359" v="144" actId="20577"/>
          <ac:spMkLst>
            <pc:docMk/>
            <pc:sldMk cId="0" sldId="376"/>
            <ac:spMk id="3" creationId="{EBA74A50-8839-2B8F-3AC0-7DC06C6EF3A6}"/>
          </ac:spMkLst>
        </pc:spChg>
      </pc:sldChg>
      <pc:sldChg chg="addSp new mod">
        <pc:chgData name="Shannon Travis" userId="de0d8da4-d8bf-47f7-90e0-126d3f856c22" providerId="ADAL" clId="{D3FFB4E9-6415-4014-8428-E0E650B154AC}" dt="2026-06-09T07:02:35.587" v="232" actId="22"/>
        <pc:sldMkLst>
          <pc:docMk/>
          <pc:sldMk cId="1963331059" sldId="393"/>
        </pc:sldMkLst>
        <pc:picChg chg="add">
          <ac:chgData name="Shannon Travis" userId="de0d8da4-d8bf-47f7-90e0-126d3f856c22" providerId="ADAL" clId="{D3FFB4E9-6415-4014-8428-E0E650B154AC}" dt="2026-06-09T07:02:35.587" v="232" actId="22"/>
          <ac:picMkLst>
            <pc:docMk/>
            <pc:sldMk cId="1963331059" sldId="393"/>
            <ac:picMk id="5" creationId="{B8BA5529-FDAE-4077-8F50-7FCE16B99B1D}"/>
          </ac:picMkLst>
        </pc:picChg>
      </pc:sldChg>
    </pc:docChg>
  </pc:docChgLst>
  <pc:docChgLst>
    <pc:chgData name="Shannon Travis" userId="de0d8da4-d8bf-47f7-90e0-126d3f856c22" providerId="ADAL" clId="{B16ED630-B8D8-4B17-80BE-724F83323FFF}"/>
    <pc:docChg chg="custSel modSld">
      <pc:chgData name="Shannon Travis" userId="de0d8da4-d8bf-47f7-90e0-126d3f856c22" providerId="ADAL" clId="{B16ED630-B8D8-4B17-80BE-724F83323FFF}" dt="2026-07-07T09:24:02.612" v="38" actId="20577"/>
      <pc:docMkLst>
        <pc:docMk/>
      </pc:docMkLst>
      <pc:sldChg chg="addSp delSp modSp mod">
        <pc:chgData name="Shannon Travis" userId="de0d8da4-d8bf-47f7-90e0-126d3f856c22" providerId="ADAL" clId="{B16ED630-B8D8-4B17-80BE-724F83323FFF}" dt="2026-07-07T09:24:02.612" v="38" actId="20577"/>
        <pc:sldMkLst>
          <pc:docMk/>
          <pc:sldMk cId="0" sldId="339"/>
        </pc:sldMkLst>
        <pc:spChg chg="add del">
          <ac:chgData name="Shannon Travis" userId="de0d8da4-d8bf-47f7-90e0-126d3f856c22" providerId="ADAL" clId="{B16ED630-B8D8-4B17-80BE-724F83323FFF}" dt="2026-07-07T09:22:14.914" v="2"/>
          <ac:spMkLst>
            <pc:docMk/>
            <pc:sldMk cId="0" sldId="339"/>
            <ac:spMk id="2" creationId="{B825BEA9-AEEE-4904-8828-9EF584666C83}"/>
          </ac:spMkLst>
        </pc:spChg>
        <pc:spChg chg="add del">
          <ac:chgData name="Shannon Travis" userId="de0d8da4-d8bf-47f7-90e0-126d3f856c22" providerId="ADAL" clId="{B16ED630-B8D8-4B17-80BE-724F83323FFF}" dt="2026-07-07T09:22:57.080" v="14"/>
          <ac:spMkLst>
            <pc:docMk/>
            <pc:sldMk cId="0" sldId="339"/>
            <ac:spMk id="7" creationId="{7E5664C0-B68A-4ADA-8BC3-AA3DB9DE0677}"/>
          </ac:spMkLst>
        </pc:spChg>
        <pc:spChg chg="mod">
          <ac:chgData name="Shannon Travis" userId="de0d8da4-d8bf-47f7-90e0-126d3f856c22" providerId="ADAL" clId="{B16ED630-B8D8-4B17-80BE-724F83323FFF}" dt="2026-07-07T09:24:02.612" v="38" actId="20577"/>
          <ac:spMkLst>
            <pc:docMk/>
            <pc:sldMk cId="0" sldId="339"/>
            <ac:spMk id="20483" creationId="{25876922-A23D-FC16-C71A-81AF41E48872}"/>
          </ac:spMkLst>
        </pc:spChg>
        <pc:picChg chg="mod">
          <ac:chgData name="Shannon Travis" userId="de0d8da4-d8bf-47f7-90e0-126d3f856c22" providerId="ADAL" clId="{B16ED630-B8D8-4B17-80BE-724F83323FFF}" dt="2026-07-07T09:23:37.984" v="25" actId="1076"/>
          <ac:picMkLst>
            <pc:docMk/>
            <pc:sldMk cId="0" sldId="339"/>
            <ac:picMk id="4" creationId="{85A66B54-BA1F-455D-8090-97D6A2F1AEC3}"/>
          </ac:picMkLst>
        </pc:picChg>
        <pc:picChg chg="add mod">
          <ac:chgData name="Shannon Travis" userId="de0d8da4-d8bf-47f7-90e0-126d3f856c22" providerId="ADAL" clId="{B16ED630-B8D8-4B17-80BE-724F83323FFF}" dt="2026-07-07T09:23:23.611" v="20" actId="1076"/>
          <ac:picMkLst>
            <pc:docMk/>
            <pc:sldMk cId="0" sldId="339"/>
            <ac:picMk id="5" creationId="{0D70E8A5-0439-45A7-9B7A-8BB36BE3BBD6}"/>
          </ac:picMkLst>
        </pc:picChg>
        <pc:picChg chg="mod">
          <ac:chgData name="Shannon Travis" userId="de0d8da4-d8bf-47f7-90e0-126d3f856c22" providerId="ADAL" clId="{B16ED630-B8D8-4B17-80BE-724F83323FFF}" dt="2026-07-07T09:23:35.856" v="24" actId="1076"/>
          <ac:picMkLst>
            <pc:docMk/>
            <pc:sldMk cId="0" sldId="339"/>
            <ac:picMk id="8" creationId="{8A9AB1F2-24D6-4320-AF37-9230B88F57C3}"/>
          </ac:picMkLst>
        </pc:picChg>
        <pc:picChg chg="del">
          <ac:chgData name="Shannon Travis" userId="de0d8da4-d8bf-47f7-90e0-126d3f856c22" providerId="ADAL" clId="{B16ED630-B8D8-4B17-80BE-724F83323FFF}" dt="2026-07-07T09:22:10.919" v="0" actId="478"/>
          <ac:picMkLst>
            <pc:docMk/>
            <pc:sldMk cId="0" sldId="339"/>
            <ac:picMk id="10" creationId="{3ABBCDFF-203A-4305-B2ED-843D07509C1C}"/>
          </ac:picMkLst>
        </pc:picChg>
        <pc:picChg chg="add mod">
          <ac:chgData name="Shannon Travis" userId="de0d8da4-d8bf-47f7-90e0-126d3f856c22" providerId="ADAL" clId="{B16ED630-B8D8-4B17-80BE-724F83323FFF}" dt="2026-07-07T09:23:31.078" v="23" actId="1076"/>
          <ac:picMkLst>
            <pc:docMk/>
            <pc:sldMk cId="0" sldId="339"/>
            <ac:picMk id="11" creationId="{0A1994D1-8E74-479E-9AC7-A7E79D2A811F}"/>
          </ac:picMkLst>
        </pc:picChg>
      </pc:sldChg>
    </pc:docChg>
  </pc:docChgLst>
  <pc:docChgLst>
    <pc:chgData name="Shannon Travis" userId="de0d8da4-d8bf-47f7-90e0-126d3f856c22" providerId="ADAL" clId="{7A606096-A4D2-4D64-81EF-D8B88948F58B}"/>
    <pc:docChg chg="custSel modSld">
      <pc:chgData name="Shannon Travis" userId="de0d8da4-d8bf-47f7-90e0-126d3f856c22" providerId="ADAL" clId="{7A606096-A4D2-4D64-81EF-D8B88948F58B}" dt="2026-06-28T06:43:55.212" v="47" actId="14100"/>
      <pc:docMkLst>
        <pc:docMk/>
      </pc:docMkLst>
      <pc:sldChg chg="modSp mod">
        <pc:chgData name="Shannon Travis" userId="de0d8da4-d8bf-47f7-90e0-126d3f856c22" providerId="ADAL" clId="{7A606096-A4D2-4D64-81EF-D8B88948F58B}" dt="2026-06-28T06:42:38.778" v="35" actId="20577"/>
        <pc:sldMkLst>
          <pc:docMk/>
          <pc:sldMk cId="0" sldId="273"/>
        </pc:sldMkLst>
        <pc:spChg chg="mod">
          <ac:chgData name="Shannon Travis" userId="de0d8da4-d8bf-47f7-90e0-126d3f856c22" providerId="ADAL" clId="{7A606096-A4D2-4D64-81EF-D8B88948F58B}" dt="2026-06-28T06:42:38.778" v="35" actId="20577"/>
          <ac:spMkLst>
            <pc:docMk/>
            <pc:sldMk cId="0" sldId="273"/>
            <ac:spMk id="171" creationId="{00000000-0000-0000-0000-000000000000}"/>
          </ac:spMkLst>
        </pc:spChg>
      </pc:sldChg>
      <pc:sldChg chg="modSp mod">
        <pc:chgData name="Shannon Travis" userId="de0d8da4-d8bf-47f7-90e0-126d3f856c22" providerId="ADAL" clId="{7A606096-A4D2-4D64-81EF-D8B88948F58B}" dt="2026-06-26T05:04:54.392" v="8" actId="13926"/>
        <pc:sldMkLst>
          <pc:docMk/>
          <pc:sldMk cId="0" sldId="282"/>
        </pc:sldMkLst>
        <pc:spChg chg="mod">
          <ac:chgData name="Shannon Travis" userId="de0d8da4-d8bf-47f7-90e0-126d3f856c22" providerId="ADAL" clId="{7A606096-A4D2-4D64-81EF-D8B88948F58B}" dt="2026-06-26T05:04:54.392" v="8" actId="13926"/>
          <ac:spMkLst>
            <pc:docMk/>
            <pc:sldMk cId="0" sldId="282"/>
            <ac:spMk id="2" creationId="{D46DBB73-E94A-F0AA-EE34-D1EDAD9A6874}"/>
          </ac:spMkLst>
        </pc:spChg>
      </pc:sldChg>
      <pc:sldChg chg="delSp modSp mod">
        <pc:chgData name="Shannon Travis" userId="de0d8da4-d8bf-47f7-90e0-126d3f856c22" providerId="ADAL" clId="{7A606096-A4D2-4D64-81EF-D8B88948F58B}" dt="2026-06-28T06:43:55.212" v="47" actId="14100"/>
        <pc:sldMkLst>
          <pc:docMk/>
          <pc:sldMk cId="0" sldId="339"/>
        </pc:sldMkLst>
        <pc:spChg chg="mod">
          <ac:chgData name="Shannon Travis" userId="de0d8da4-d8bf-47f7-90e0-126d3f856c22" providerId="ADAL" clId="{7A606096-A4D2-4D64-81EF-D8B88948F58B}" dt="2026-06-28T06:43:46.747" v="46" actId="20577"/>
          <ac:spMkLst>
            <pc:docMk/>
            <pc:sldMk cId="0" sldId="339"/>
            <ac:spMk id="20483" creationId="{25876922-A23D-FC16-C71A-81AF41E48872}"/>
          </ac:spMkLst>
        </pc:spChg>
        <pc:picChg chg="mod">
          <ac:chgData name="Shannon Travis" userId="de0d8da4-d8bf-47f7-90e0-126d3f856c22" providerId="ADAL" clId="{7A606096-A4D2-4D64-81EF-D8B88948F58B}" dt="2026-06-28T06:43:13.394" v="39" actId="1076"/>
          <ac:picMkLst>
            <pc:docMk/>
            <pc:sldMk cId="0" sldId="339"/>
            <ac:picMk id="4" creationId="{85A66B54-BA1F-455D-8090-97D6A2F1AEC3}"/>
          </ac:picMkLst>
        </pc:picChg>
        <pc:picChg chg="mod">
          <ac:chgData name="Shannon Travis" userId="de0d8da4-d8bf-47f7-90e0-126d3f856c22" providerId="ADAL" clId="{7A606096-A4D2-4D64-81EF-D8B88948F58B}" dt="2026-06-28T06:43:55.212" v="47" actId="14100"/>
          <ac:picMkLst>
            <pc:docMk/>
            <pc:sldMk cId="0" sldId="339"/>
            <ac:picMk id="6" creationId="{2C0603A2-C1B1-4768-847C-B4081723DB32}"/>
          </ac:picMkLst>
        </pc:picChg>
        <pc:picChg chg="mod">
          <ac:chgData name="Shannon Travis" userId="de0d8da4-d8bf-47f7-90e0-126d3f856c22" providerId="ADAL" clId="{7A606096-A4D2-4D64-81EF-D8B88948F58B}" dt="2026-06-28T06:43:24.896" v="42" actId="14100"/>
          <ac:picMkLst>
            <pc:docMk/>
            <pc:sldMk cId="0" sldId="339"/>
            <ac:picMk id="8" creationId="{8A9AB1F2-24D6-4320-AF37-9230B88F57C3}"/>
          </ac:picMkLst>
        </pc:picChg>
        <pc:picChg chg="mod">
          <ac:chgData name="Shannon Travis" userId="de0d8da4-d8bf-47f7-90e0-126d3f856c22" providerId="ADAL" clId="{7A606096-A4D2-4D64-81EF-D8B88948F58B}" dt="2026-06-28T06:43:02.046" v="37" actId="1076"/>
          <ac:picMkLst>
            <pc:docMk/>
            <pc:sldMk cId="0" sldId="339"/>
            <ac:picMk id="10" creationId="{3ABBCDFF-203A-4305-B2ED-843D07509C1C}"/>
          </ac:picMkLst>
        </pc:picChg>
        <pc:picChg chg="del">
          <ac:chgData name="Shannon Travis" userId="de0d8da4-d8bf-47f7-90e0-126d3f856c22" providerId="ADAL" clId="{7A606096-A4D2-4D64-81EF-D8B88948F58B}" dt="2026-06-26T05:04:20.934" v="0" actId="478"/>
          <ac:picMkLst>
            <pc:docMk/>
            <pc:sldMk cId="0" sldId="339"/>
            <ac:picMk id="12" creationId="{D75FD536-46A1-4CE6-8C86-8F4A594366D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618BE-A967-A138-1D2F-E463806D981B}"/>
              </a:ext>
            </a:extLst>
          </p:cNvPr>
          <p:cNvSpPr>
            <a:spLocks noGrp="1"/>
          </p:cNvSpPr>
          <p:nvPr>
            <p:ph type="hdr" sz="quarter"/>
          </p:nvPr>
        </p:nvSpPr>
        <p:spPr>
          <a:xfrm>
            <a:off x="0" y="0"/>
            <a:ext cx="2946400" cy="50165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50D1A68E-F428-6688-1A9E-571790C8F7C1}"/>
              </a:ext>
            </a:extLst>
          </p:cNvPr>
          <p:cNvSpPr>
            <a:spLocks noGrp="1"/>
          </p:cNvSpPr>
          <p:nvPr>
            <p:ph type="dt" sz="quarter" idx="1"/>
          </p:nvPr>
        </p:nvSpPr>
        <p:spPr>
          <a:xfrm>
            <a:off x="3849688" y="0"/>
            <a:ext cx="2946400" cy="501650"/>
          </a:xfrm>
          <a:prstGeom prst="rect">
            <a:avLst/>
          </a:prstGeom>
        </p:spPr>
        <p:txBody>
          <a:bodyPr vert="horz" lIns="91440" tIns="45720" rIns="91440" bIns="45720" rtlCol="0"/>
          <a:lstStyle>
            <a:lvl1pPr algn="r">
              <a:defRPr sz="1200"/>
            </a:lvl1pPr>
          </a:lstStyle>
          <a:p>
            <a:pPr>
              <a:defRPr/>
            </a:pPr>
            <a:fld id="{B5427EC1-0AEA-47E0-93B7-079DEC5FD172}" type="datetimeFigureOut">
              <a:rPr lang="en-GB"/>
              <a:pPr>
                <a:defRPr/>
              </a:pPr>
              <a:t>07/07/2026</a:t>
            </a:fld>
            <a:endParaRPr lang="en-GB"/>
          </a:p>
        </p:txBody>
      </p:sp>
      <p:sp>
        <p:nvSpPr>
          <p:cNvPr id="4" name="Footer Placeholder 3">
            <a:extLst>
              <a:ext uri="{FF2B5EF4-FFF2-40B4-BE49-F238E27FC236}">
                <a16:creationId xmlns:a16="http://schemas.microsoft.com/office/drawing/2014/main" id="{C1CEE6C1-3304-D0A8-43A6-481CC2ACCD95}"/>
              </a:ext>
            </a:extLst>
          </p:cNvPr>
          <p:cNvSpPr>
            <a:spLocks noGrp="1"/>
          </p:cNvSpPr>
          <p:nvPr>
            <p:ph type="ftr" sz="quarter" idx="2"/>
          </p:nvPr>
        </p:nvSpPr>
        <p:spPr>
          <a:xfrm>
            <a:off x="0" y="9480550"/>
            <a:ext cx="2946400" cy="50165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5576BF9D-24AB-D1C8-0F8D-D3403300885D}"/>
              </a:ext>
            </a:extLst>
          </p:cNvPr>
          <p:cNvSpPr>
            <a:spLocks noGrp="1"/>
          </p:cNvSpPr>
          <p:nvPr>
            <p:ph type="sldNum" sz="quarter" idx="3"/>
          </p:nvPr>
        </p:nvSpPr>
        <p:spPr>
          <a:xfrm>
            <a:off x="3849688" y="9480550"/>
            <a:ext cx="2946400" cy="50165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D8F6B21E-ECF2-44D5-9E04-84C4AB1B0962}"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C41732-FD1C-C290-263A-810E9F4B6658}"/>
              </a:ext>
            </a:extLst>
          </p:cNvPr>
          <p:cNvSpPr>
            <a:spLocks noGrp="1"/>
          </p:cNvSpPr>
          <p:nvPr>
            <p:ph type="hdr" sz="quarter"/>
          </p:nvPr>
        </p:nvSpPr>
        <p:spPr>
          <a:xfrm>
            <a:off x="0" y="0"/>
            <a:ext cx="2946400" cy="500063"/>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GB"/>
          </a:p>
        </p:txBody>
      </p:sp>
      <p:sp>
        <p:nvSpPr>
          <p:cNvPr id="3" name="Date Placeholder 2">
            <a:extLst>
              <a:ext uri="{FF2B5EF4-FFF2-40B4-BE49-F238E27FC236}">
                <a16:creationId xmlns:a16="http://schemas.microsoft.com/office/drawing/2014/main" id="{3039D323-7F93-416D-2F04-C566C6EC88B4}"/>
              </a:ext>
            </a:extLst>
          </p:cNvPr>
          <p:cNvSpPr>
            <a:spLocks noGrp="1"/>
          </p:cNvSpPr>
          <p:nvPr>
            <p:ph type="dt" idx="1"/>
          </p:nvPr>
        </p:nvSpPr>
        <p:spPr>
          <a:xfrm>
            <a:off x="3849688" y="0"/>
            <a:ext cx="2946400" cy="500063"/>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4B14CC81-C3FF-40C2-B904-F64D46A208BA}" type="datetimeFigureOut">
              <a:rPr lang="en-GB"/>
              <a:pPr>
                <a:defRPr/>
              </a:pPr>
              <a:t>07/07/2026</a:t>
            </a:fld>
            <a:endParaRPr lang="en-GB"/>
          </a:p>
        </p:txBody>
      </p:sp>
      <p:sp>
        <p:nvSpPr>
          <p:cNvPr id="4" name="Slide Image Placeholder 3">
            <a:extLst>
              <a:ext uri="{FF2B5EF4-FFF2-40B4-BE49-F238E27FC236}">
                <a16:creationId xmlns:a16="http://schemas.microsoft.com/office/drawing/2014/main" id="{991A1D5A-921A-7F4C-96D9-37F386E1D1F5}"/>
              </a:ext>
            </a:extLst>
          </p:cNvPr>
          <p:cNvSpPr>
            <a:spLocks noGrp="1" noRot="1" noChangeAspect="1"/>
          </p:cNvSpPr>
          <p:nvPr>
            <p:ph type="sldImg" idx="2"/>
          </p:nvPr>
        </p:nvSpPr>
        <p:spPr>
          <a:xfrm>
            <a:off x="903288" y="749300"/>
            <a:ext cx="4991100" cy="37433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7362853-0F8F-0E84-F155-6A6168668A82}"/>
              </a:ext>
            </a:extLst>
          </p:cNvPr>
          <p:cNvSpPr>
            <a:spLocks noGrp="1"/>
          </p:cNvSpPr>
          <p:nvPr>
            <p:ph type="body" sz="quarter" idx="3"/>
          </p:nvPr>
        </p:nvSpPr>
        <p:spPr>
          <a:xfrm>
            <a:off x="679450" y="4741863"/>
            <a:ext cx="5438775" cy="44910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687AB8E-1173-6638-DA7F-311725B443EF}"/>
              </a:ext>
            </a:extLst>
          </p:cNvPr>
          <p:cNvSpPr>
            <a:spLocks noGrp="1"/>
          </p:cNvSpPr>
          <p:nvPr>
            <p:ph type="ftr" sz="quarter" idx="4"/>
          </p:nvPr>
        </p:nvSpPr>
        <p:spPr>
          <a:xfrm>
            <a:off x="0" y="9480550"/>
            <a:ext cx="2946400" cy="500063"/>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GB"/>
          </a:p>
        </p:txBody>
      </p:sp>
      <p:sp>
        <p:nvSpPr>
          <p:cNvPr id="7" name="Slide Number Placeholder 6">
            <a:extLst>
              <a:ext uri="{FF2B5EF4-FFF2-40B4-BE49-F238E27FC236}">
                <a16:creationId xmlns:a16="http://schemas.microsoft.com/office/drawing/2014/main" id="{D024A42A-94F0-D42C-98BE-2AA3012DF241}"/>
              </a:ext>
            </a:extLst>
          </p:cNvPr>
          <p:cNvSpPr>
            <a:spLocks noGrp="1"/>
          </p:cNvSpPr>
          <p:nvPr>
            <p:ph type="sldNum" sz="quarter" idx="5"/>
          </p:nvPr>
        </p:nvSpPr>
        <p:spPr>
          <a:xfrm>
            <a:off x="3849688" y="9480550"/>
            <a:ext cx="2946400" cy="5000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DB9AD99-9FD2-4D0B-B4B1-99D071260CC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53F6E1-A251-4830-B525-4C3A7D138E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3BB9CE92-85DC-09B4-BC6A-99F2F8D281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a:extLst>
              <a:ext uri="{FF2B5EF4-FFF2-40B4-BE49-F238E27FC236}">
                <a16:creationId xmlns:a16="http://schemas.microsoft.com/office/drawing/2014/main" id="{1B35DAB2-CB99-D9F1-0FD5-7A6835E2A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4655F9-96A2-419F-BC5B-7BCFBFAAEEFF}" type="slidenum">
              <a:rPr lang="en-GB" altLang="en-US"/>
              <a:pPr/>
              <a:t>15</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1C9A833-555F-3E25-4C3B-FB3DCD7874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9900F4CB-F3DE-A099-9BC5-A15CA4021F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21D930DA-0AE1-0D5F-D46E-2ED3DEFBE9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EC6B65-CC71-4FA7-82D0-60E5110184B7}" type="slidenum">
              <a:rPr lang="en-GB" altLang="en-US"/>
              <a:pPr/>
              <a:t>16</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840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 way we teach maths is the same across the whole of KS1 </a:t>
            </a:r>
            <a:r>
              <a:rPr lang="en-GB" dirty="0" err="1"/>
              <a:t>ie</a:t>
            </a:r>
            <a:r>
              <a:rPr lang="en-GB" dirty="0"/>
              <a:t> the CPA </a:t>
            </a:r>
            <a:endParaRPr dirty="0"/>
          </a:p>
        </p:txBody>
      </p:sp>
      <p:sp>
        <p:nvSpPr>
          <p:cNvPr id="112" name="Google Shape;112;p7: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867d082d9_0_37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8867d082d9_0_376: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867d082d9_0_38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8867d082d9_0_386: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DB9AD99-9FD2-4D0B-B4B1-99D071260CC5}" type="slidenum">
              <a:rPr lang="en-GB" altLang="en-US" smtClean="0"/>
              <a:pPr>
                <a:defRPr/>
              </a:pPr>
              <a:t>25</a:t>
            </a:fld>
            <a:endParaRPr lang="en-GB" altLang="en-US"/>
          </a:p>
        </p:txBody>
      </p:sp>
    </p:spTree>
    <p:extLst>
      <p:ext uri="{BB962C8B-B14F-4D97-AF65-F5344CB8AC3E}">
        <p14:creationId xmlns:p14="http://schemas.microsoft.com/office/powerpoint/2010/main" val="3078456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1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2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45675142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71EB5-AF4F-8D17-AB35-DDBC7078EFB3}"/>
              </a:ext>
            </a:extLst>
          </p:cNvPr>
          <p:cNvSpPr>
            <a:spLocks noGrp="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solidFill>
                  <a:prstClr val="white"/>
                </a:solidFill>
                <a:latin typeface="Cocon"/>
                <a:cs typeface="+mn-cs"/>
              </a:defRPr>
            </a:lvl1pPr>
          </a:lstStyle>
          <a:p>
            <a:pPr>
              <a:defRPr/>
            </a:pPr>
            <a:endParaRPr lang="en-US"/>
          </a:p>
        </p:txBody>
      </p:sp>
      <p:sp>
        <p:nvSpPr>
          <p:cNvPr id="3" name="Footer Placeholder 2">
            <a:extLst>
              <a:ext uri="{FF2B5EF4-FFF2-40B4-BE49-F238E27FC236}">
                <a16:creationId xmlns:a16="http://schemas.microsoft.com/office/drawing/2014/main" id="{565353F9-C083-73CC-6B5A-74F358DE303A}"/>
              </a:ext>
            </a:extLst>
          </p:cNvPr>
          <p:cNvSpPr>
            <a:spLocks noGrp="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solidFill>
                  <a:prstClr val="white"/>
                </a:solidFill>
                <a:latin typeface="Cocon"/>
                <a:cs typeface="+mn-cs"/>
              </a:defRPr>
            </a:lvl1pPr>
          </a:lstStyle>
          <a:p>
            <a:pPr>
              <a:defRPr/>
            </a:pPr>
            <a:endParaRPr lang="en-US"/>
          </a:p>
        </p:txBody>
      </p:sp>
      <p:sp>
        <p:nvSpPr>
          <p:cNvPr id="4" name="Slide Number Placeholder 3">
            <a:extLst>
              <a:ext uri="{FF2B5EF4-FFF2-40B4-BE49-F238E27FC236}">
                <a16:creationId xmlns:a16="http://schemas.microsoft.com/office/drawing/2014/main" id="{16E3D0A0-C53E-5272-78E1-C5985E9B8ABD}"/>
              </a:ext>
            </a:extLst>
          </p:cNvPr>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FFFFFF"/>
                </a:solidFill>
                <a:latin typeface="Cocon" charset="0"/>
              </a:defRPr>
            </a:lvl1pPr>
          </a:lstStyle>
          <a:p>
            <a:pPr>
              <a:defRPr/>
            </a:pPr>
            <a:fld id="{2BC9AB6D-0C4D-4479-AFD5-48978541F344}" type="slidenum">
              <a:rPr lang="en-US" altLang="en-US"/>
              <a:pPr>
                <a:defRPr/>
              </a:pPr>
              <a:t>‹#›</a:t>
            </a:fld>
            <a:endParaRPr lang="en-US" altLang="en-US"/>
          </a:p>
        </p:txBody>
      </p:sp>
    </p:spTree>
    <p:extLst>
      <p:ext uri="{BB962C8B-B14F-4D97-AF65-F5344CB8AC3E}">
        <p14:creationId xmlns:p14="http://schemas.microsoft.com/office/powerpoint/2010/main" val="17916699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3376355C-8720-5F3A-10E2-F138B5016071}"/>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2BCE0A78-9AEE-A944-8146-0D425A4C497E}"/>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DE5D5BD-5026-A8D0-3899-AFD14F54C081}"/>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id="{99AC44D8-AA20-A9C4-5CE0-B2C15EC7174B}"/>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id="{0BF4B23A-B3A9-9285-6FDB-5820766BB2B1}"/>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id="{18E27691-8734-0DFD-5B3B-51C0A8CCE25D}"/>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id="{713A8074-CECF-B0D5-4673-1513D14592F0}"/>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id="{6D20E85F-8D3C-9A6C-3213-FFF42FACCB81}"/>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id="{B42FC88D-6597-8F0E-0A4A-EBD44929122A}"/>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id="{09EC5335-DA4A-7D4C-5B97-E567F75C0A62}"/>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3D903B08-68D7-7B81-7B01-4917336E44A3}"/>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6EC89918-7C88-ED93-4641-B2C19E3C1B5D}"/>
              </a:ext>
            </a:extLst>
          </p:cNvPr>
          <p:cNvSpPr>
            <a:spLocks noGrp="1"/>
          </p:cNvSpPr>
          <p:nvPr>
            <p:ph type="dt" sz="half" idx="10"/>
          </p:nvPr>
        </p:nvSpPr>
        <p:spPr/>
        <p:txBody>
          <a:bodyPr/>
          <a:lstStyle>
            <a:lvl1pPr>
              <a:defRPr/>
            </a:lvl1pPr>
          </a:lstStyle>
          <a:p>
            <a:pPr>
              <a:defRPr/>
            </a:pPr>
            <a:endParaRPr lang="en-GB"/>
          </a:p>
        </p:txBody>
      </p:sp>
      <p:sp>
        <p:nvSpPr>
          <p:cNvPr id="16" name="Footer Placeholder 4">
            <a:extLst>
              <a:ext uri="{FF2B5EF4-FFF2-40B4-BE49-F238E27FC236}">
                <a16:creationId xmlns:a16="http://schemas.microsoft.com/office/drawing/2014/main" id="{064BA3FD-BAED-2C52-C1B9-09011C8F6C00}"/>
              </a:ext>
            </a:extLst>
          </p:cNvPr>
          <p:cNvSpPr>
            <a:spLocks noGrp="1"/>
          </p:cNvSpPr>
          <p:nvPr>
            <p:ph type="ftr" sz="quarter" idx="11"/>
          </p:nvPr>
        </p:nvSpPr>
        <p:spPr/>
        <p:txBody>
          <a:bodyPr/>
          <a:lstStyle>
            <a:lvl1pPr>
              <a:defRPr/>
            </a:lvl1pPr>
          </a:lstStyle>
          <a:p>
            <a:pPr>
              <a:defRPr/>
            </a:pPr>
            <a:endParaRPr lang="en-GB"/>
          </a:p>
        </p:txBody>
      </p:sp>
      <p:sp>
        <p:nvSpPr>
          <p:cNvPr id="17" name="Slide Number Placeholder 5">
            <a:extLst>
              <a:ext uri="{FF2B5EF4-FFF2-40B4-BE49-F238E27FC236}">
                <a16:creationId xmlns:a16="http://schemas.microsoft.com/office/drawing/2014/main" id="{6E8C1C87-9506-2B41-EA8B-70EF85A6F553}"/>
              </a:ext>
            </a:extLst>
          </p:cNvPr>
          <p:cNvSpPr>
            <a:spLocks noGrp="1"/>
          </p:cNvSpPr>
          <p:nvPr>
            <p:ph type="sldNum" sz="quarter" idx="12"/>
          </p:nvPr>
        </p:nvSpPr>
        <p:spPr/>
        <p:txBody>
          <a:bodyPr/>
          <a:lstStyle>
            <a:lvl1pPr>
              <a:defRPr smtClean="0"/>
            </a:lvl1pPr>
          </a:lstStyle>
          <a:p>
            <a:pPr>
              <a:defRPr/>
            </a:pPr>
            <a:fld id="{0958E22E-DE15-4DDB-9A74-A14385DE4FF4}" type="slidenum">
              <a:rPr lang="en-GB" altLang="en-US"/>
              <a:pPr>
                <a:defRPr/>
              </a:pPr>
              <a:t>‹#›</a:t>
            </a:fld>
            <a:endParaRPr lang="en-GB" altLang="en-US"/>
          </a:p>
        </p:txBody>
      </p:sp>
    </p:spTree>
    <p:extLst>
      <p:ext uri="{BB962C8B-B14F-4D97-AF65-F5344CB8AC3E}">
        <p14:creationId xmlns:p14="http://schemas.microsoft.com/office/powerpoint/2010/main" val="2767096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30E99A-66B9-37F8-7CAF-04FEB751CD54}"/>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1F70507F-387A-22A9-DB26-AAE1CE6D87A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619B8AD-5C96-D8AE-D926-9EDF45EFDC61}"/>
              </a:ext>
            </a:extLst>
          </p:cNvPr>
          <p:cNvSpPr>
            <a:spLocks noGrp="1"/>
          </p:cNvSpPr>
          <p:nvPr>
            <p:ph type="sldNum" sz="quarter" idx="12"/>
          </p:nvPr>
        </p:nvSpPr>
        <p:spPr/>
        <p:txBody>
          <a:bodyPr/>
          <a:lstStyle>
            <a:lvl1pPr>
              <a:defRPr/>
            </a:lvl1pPr>
          </a:lstStyle>
          <a:p>
            <a:pPr>
              <a:defRPr/>
            </a:pPr>
            <a:fld id="{4488D3F7-3E27-4FD2-9086-B17E264CEB14}" type="slidenum">
              <a:rPr lang="en-GB" altLang="en-US"/>
              <a:pPr>
                <a:defRPr/>
              </a:pPr>
              <a:t>‹#›</a:t>
            </a:fld>
            <a:endParaRPr lang="en-GB" altLang="en-US"/>
          </a:p>
        </p:txBody>
      </p:sp>
    </p:spTree>
    <p:extLst>
      <p:ext uri="{BB962C8B-B14F-4D97-AF65-F5344CB8AC3E}">
        <p14:creationId xmlns:p14="http://schemas.microsoft.com/office/powerpoint/2010/main" val="57021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FD7349-FE4F-44AA-D52A-9C24CBCDFBF5}"/>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E09432B-2312-5F2A-B202-AAAA5D54861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64E741B-656B-0300-6076-17FD49059024}"/>
              </a:ext>
            </a:extLst>
          </p:cNvPr>
          <p:cNvSpPr>
            <a:spLocks noGrp="1"/>
          </p:cNvSpPr>
          <p:nvPr>
            <p:ph type="sldNum" sz="quarter" idx="12"/>
          </p:nvPr>
        </p:nvSpPr>
        <p:spPr/>
        <p:txBody>
          <a:bodyPr/>
          <a:lstStyle>
            <a:lvl1pPr>
              <a:defRPr/>
            </a:lvl1pPr>
          </a:lstStyle>
          <a:p>
            <a:pPr>
              <a:defRPr/>
            </a:pPr>
            <a:fld id="{73AD75DC-6579-4651-B632-71FB176FC78E}" type="slidenum">
              <a:rPr lang="en-GB" altLang="en-US"/>
              <a:pPr>
                <a:defRPr/>
              </a:pPr>
              <a:t>‹#›</a:t>
            </a:fld>
            <a:endParaRPr lang="en-GB" altLang="en-US"/>
          </a:p>
        </p:txBody>
      </p:sp>
    </p:spTree>
    <p:extLst>
      <p:ext uri="{BB962C8B-B14F-4D97-AF65-F5344CB8AC3E}">
        <p14:creationId xmlns:p14="http://schemas.microsoft.com/office/powerpoint/2010/main" val="524966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45254D4-68A3-8C32-85B1-2354468CECEE}"/>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AEAB3978-5952-7E0C-1AFE-9E49BE91FCD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47C1AF9-C0D0-7FC9-F6B9-B269AE96AEC5}"/>
              </a:ext>
            </a:extLst>
          </p:cNvPr>
          <p:cNvSpPr>
            <a:spLocks noGrp="1"/>
          </p:cNvSpPr>
          <p:nvPr>
            <p:ph type="sldNum" sz="quarter" idx="12"/>
          </p:nvPr>
        </p:nvSpPr>
        <p:spPr/>
        <p:txBody>
          <a:bodyPr/>
          <a:lstStyle>
            <a:lvl1pPr>
              <a:defRPr/>
            </a:lvl1pPr>
          </a:lstStyle>
          <a:p>
            <a:pPr>
              <a:defRPr/>
            </a:pPr>
            <a:fld id="{86A21AE2-E0C3-45D4-905D-39C2A9F8C9BF}" type="slidenum">
              <a:rPr lang="en-GB" altLang="en-US"/>
              <a:pPr>
                <a:defRPr/>
              </a:pPr>
              <a:t>‹#›</a:t>
            </a:fld>
            <a:endParaRPr lang="en-GB" altLang="en-US"/>
          </a:p>
        </p:txBody>
      </p:sp>
    </p:spTree>
    <p:extLst>
      <p:ext uri="{BB962C8B-B14F-4D97-AF65-F5344CB8AC3E}">
        <p14:creationId xmlns:p14="http://schemas.microsoft.com/office/powerpoint/2010/main" val="1006050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90F26F1-FEA5-E86D-1E45-93D69DDD3E4E}"/>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63534935-7BD5-584B-D095-D2383C46888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4235D6C-4B37-1903-3935-4333D337E9C5}"/>
              </a:ext>
            </a:extLst>
          </p:cNvPr>
          <p:cNvSpPr>
            <a:spLocks noGrp="1"/>
          </p:cNvSpPr>
          <p:nvPr>
            <p:ph type="sldNum" sz="quarter" idx="12"/>
          </p:nvPr>
        </p:nvSpPr>
        <p:spPr/>
        <p:txBody>
          <a:bodyPr/>
          <a:lstStyle>
            <a:lvl1pPr>
              <a:defRPr/>
            </a:lvl1pPr>
          </a:lstStyle>
          <a:p>
            <a:pPr>
              <a:defRPr/>
            </a:pPr>
            <a:fld id="{77C8468B-8E55-4E0F-B8D5-E93C36CEA236}" type="slidenum">
              <a:rPr lang="en-GB" altLang="en-US"/>
              <a:pPr>
                <a:defRPr/>
              </a:pPr>
              <a:t>‹#›</a:t>
            </a:fld>
            <a:endParaRPr lang="en-GB" altLang="en-US"/>
          </a:p>
        </p:txBody>
      </p:sp>
    </p:spTree>
    <p:extLst>
      <p:ext uri="{BB962C8B-B14F-4D97-AF65-F5344CB8AC3E}">
        <p14:creationId xmlns:p14="http://schemas.microsoft.com/office/powerpoint/2010/main" val="1056646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259C2CB-5657-09F2-305B-ED24A8A7D4AE}"/>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7BDA6D6D-38A7-3353-D5FD-56CBCA21BB6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4054E7B7-E69E-683F-AA98-C97BE3570317}"/>
              </a:ext>
            </a:extLst>
          </p:cNvPr>
          <p:cNvSpPr>
            <a:spLocks noGrp="1"/>
          </p:cNvSpPr>
          <p:nvPr>
            <p:ph type="sldNum" sz="quarter" idx="12"/>
          </p:nvPr>
        </p:nvSpPr>
        <p:spPr/>
        <p:txBody>
          <a:bodyPr/>
          <a:lstStyle>
            <a:lvl1pPr>
              <a:defRPr/>
            </a:lvl1pPr>
          </a:lstStyle>
          <a:p>
            <a:pPr>
              <a:defRPr/>
            </a:pPr>
            <a:fld id="{E7072A70-D27B-4060-A638-B2C188EA4A32}" type="slidenum">
              <a:rPr lang="en-GB" altLang="en-US"/>
              <a:pPr>
                <a:defRPr/>
              </a:pPr>
              <a:t>‹#›</a:t>
            </a:fld>
            <a:endParaRPr lang="en-GB" altLang="en-US"/>
          </a:p>
        </p:txBody>
      </p:sp>
    </p:spTree>
    <p:extLst>
      <p:ext uri="{BB962C8B-B14F-4D97-AF65-F5344CB8AC3E}">
        <p14:creationId xmlns:p14="http://schemas.microsoft.com/office/powerpoint/2010/main" val="863131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318E99-5772-220B-F421-A29849F26AA8}"/>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49E1597F-6D0D-67A5-26E3-4FE0E915AFA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10EBAE6C-3B7E-61D7-C734-86FC691AC66E}"/>
              </a:ext>
            </a:extLst>
          </p:cNvPr>
          <p:cNvSpPr>
            <a:spLocks noGrp="1"/>
          </p:cNvSpPr>
          <p:nvPr>
            <p:ph type="sldNum" sz="quarter" idx="12"/>
          </p:nvPr>
        </p:nvSpPr>
        <p:spPr/>
        <p:txBody>
          <a:bodyPr/>
          <a:lstStyle>
            <a:lvl1pPr>
              <a:defRPr/>
            </a:lvl1pPr>
          </a:lstStyle>
          <a:p>
            <a:pPr>
              <a:defRPr/>
            </a:pPr>
            <a:fld id="{D886E154-CBCA-4D99-A813-1BF4C62D9C01}" type="slidenum">
              <a:rPr lang="en-GB" altLang="en-US"/>
              <a:pPr>
                <a:defRPr/>
              </a:pPr>
              <a:t>‹#›</a:t>
            </a:fld>
            <a:endParaRPr lang="en-GB" altLang="en-US"/>
          </a:p>
        </p:txBody>
      </p:sp>
    </p:spTree>
    <p:extLst>
      <p:ext uri="{BB962C8B-B14F-4D97-AF65-F5344CB8AC3E}">
        <p14:creationId xmlns:p14="http://schemas.microsoft.com/office/powerpoint/2010/main" val="2300508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A58939F-AF71-E90E-D5A4-DAA674803D53}"/>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56A2FFD3-1570-2F73-6BFD-1E1C2FE42C6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20EBF47-1495-DD15-D943-D9E636322908}"/>
              </a:ext>
            </a:extLst>
          </p:cNvPr>
          <p:cNvSpPr>
            <a:spLocks noGrp="1"/>
          </p:cNvSpPr>
          <p:nvPr>
            <p:ph type="sldNum" sz="quarter" idx="12"/>
          </p:nvPr>
        </p:nvSpPr>
        <p:spPr/>
        <p:txBody>
          <a:bodyPr/>
          <a:lstStyle>
            <a:lvl1pPr>
              <a:defRPr/>
            </a:lvl1pPr>
          </a:lstStyle>
          <a:p>
            <a:pPr>
              <a:defRPr/>
            </a:pPr>
            <a:fld id="{6BAE5EDF-6202-46D2-9FF8-1CF704828BCA}" type="slidenum">
              <a:rPr lang="en-GB" altLang="en-US"/>
              <a:pPr>
                <a:defRPr/>
              </a:pPr>
              <a:t>‹#›</a:t>
            </a:fld>
            <a:endParaRPr lang="en-GB" altLang="en-US"/>
          </a:p>
        </p:txBody>
      </p:sp>
    </p:spTree>
    <p:extLst>
      <p:ext uri="{BB962C8B-B14F-4D97-AF65-F5344CB8AC3E}">
        <p14:creationId xmlns:p14="http://schemas.microsoft.com/office/powerpoint/2010/main" val="345564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B756BC7-B7FC-8728-B8C8-7758441B2155}"/>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3A5441F9-4885-1DE6-2B34-EABC887B8FF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0CA624E-4A47-383F-E33B-865E98FB1C3F}"/>
              </a:ext>
            </a:extLst>
          </p:cNvPr>
          <p:cNvSpPr>
            <a:spLocks noGrp="1"/>
          </p:cNvSpPr>
          <p:nvPr>
            <p:ph type="sldNum" sz="quarter" idx="12"/>
          </p:nvPr>
        </p:nvSpPr>
        <p:spPr/>
        <p:txBody>
          <a:bodyPr/>
          <a:lstStyle>
            <a:lvl1pPr>
              <a:defRPr/>
            </a:lvl1pPr>
          </a:lstStyle>
          <a:p>
            <a:pPr>
              <a:defRPr/>
            </a:pPr>
            <a:fld id="{418B2F8D-8BE7-4CFE-A662-83C9F0AFB1AE}" type="slidenum">
              <a:rPr lang="en-GB" altLang="en-US"/>
              <a:pPr>
                <a:defRPr/>
              </a:pPr>
              <a:t>‹#›</a:t>
            </a:fld>
            <a:endParaRPr lang="en-GB" altLang="en-US"/>
          </a:p>
        </p:txBody>
      </p:sp>
    </p:spTree>
    <p:extLst>
      <p:ext uri="{BB962C8B-B14F-4D97-AF65-F5344CB8AC3E}">
        <p14:creationId xmlns:p14="http://schemas.microsoft.com/office/powerpoint/2010/main" val="277088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862254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35F746-33E6-25E8-500E-0263688C6A6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015470A2-18BB-3051-BAA7-025F429F791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C0B75E3-CBFC-00BF-16DB-BCAA6E64FF84}"/>
              </a:ext>
            </a:extLst>
          </p:cNvPr>
          <p:cNvSpPr>
            <a:spLocks noGrp="1"/>
          </p:cNvSpPr>
          <p:nvPr>
            <p:ph type="sldNum" sz="quarter" idx="12"/>
          </p:nvPr>
        </p:nvSpPr>
        <p:spPr/>
        <p:txBody>
          <a:bodyPr/>
          <a:lstStyle>
            <a:lvl1pPr>
              <a:defRPr/>
            </a:lvl1pPr>
          </a:lstStyle>
          <a:p>
            <a:pPr>
              <a:defRPr/>
            </a:pPr>
            <a:fld id="{824099E7-645F-4D11-B1AB-97FE007D04B8}" type="slidenum">
              <a:rPr lang="en-GB" altLang="en-US"/>
              <a:pPr>
                <a:defRPr/>
              </a:pPr>
              <a:t>‹#›</a:t>
            </a:fld>
            <a:endParaRPr lang="en-GB" altLang="en-US"/>
          </a:p>
        </p:txBody>
      </p:sp>
    </p:spTree>
    <p:extLst>
      <p:ext uri="{BB962C8B-B14F-4D97-AF65-F5344CB8AC3E}">
        <p14:creationId xmlns:p14="http://schemas.microsoft.com/office/powerpoint/2010/main" val="1648375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C471A9-6488-95E8-F23F-7CA97773CE5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5" name="TextBox 4">
            <a:extLst>
              <a:ext uri="{FF2B5EF4-FFF2-40B4-BE49-F238E27FC236}">
                <a16:creationId xmlns:a16="http://schemas.microsoft.com/office/drawing/2014/main" id="{0813BF86-68D3-BC2B-74EB-B77392AB726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A099FA22-9A81-0BF0-43EA-898D5748F506}"/>
              </a:ext>
            </a:extLst>
          </p:cNvPr>
          <p:cNvSpPr>
            <a:spLocks noGrp="1"/>
          </p:cNvSpPr>
          <p:nvPr>
            <p:ph type="dt" sz="half" idx="14"/>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5C8B85AC-E715-5C12-B337-49D947FC2EFD}"/>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DC6F20B0-6661-EC45-CD41-C4D074B5DC1A}"/>
              </a:ext>
            </a:extLst>
          </p:cNvPr>
          <p:cNvSpPr>
            <a:spLocks noGrp="1"/>
          </p:cNvSpPr>
          <p:nvPr>
            <p:ph type="sldNum" sz="quarter" idx="16"/>
          </p:nvPr>
        </p:nvSpPr>
        <p:spPr/>
        <p:txBody>
          <a:bodyPr/>
          <a:lstStyle>
            <a:lvl1pPr>
              <a:defRPr smtClean="0"/>
            </a:lvl1pPr>
          </a:lstStyle>
          <a:p>
            <a:pPr>
              <a:defRPr/>
            </a:pPr>
            <a:fld id="{5CD0946C-FF38-457B-81A1-4A4ED947AC39}" type="slidenum">
              <a:rPr lang="en-GB" altLang="en-US"/>
              <a:pPr>
                <a:defRPr/>
              </a:pPr>
              <a:t>‹#›</a:t>
            </a:fld>
            <a:endParaRPr lang="en-GB" altLang="en-US"/>
          </a:p>
        </p:txBody>
      </p:sp>
    </p:spTree>
    <p:extLst>
      <p:ext uri="{BB962C8B-B14F-4D97-AF65-F5344CB8AC3E}">
        <p14:creationId xmlns:p14="http://schemas.microsoft.com/office/powerpoint/2010/main" val="1032183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04BDFB-F217-373A-09D6-93BE4C7307D1}"/>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688BA24-CD88-9F9C-4017-43C2DF95DED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AB98190-2580-6080-10BD-026DFDB854EF}"/>
              </a:ext>
            </a:extLst>
          </p:cNvPr>
          <p:cNvSpPr>
            <a:spLocks noGrp="1"/>
          </p:cNvSpPr>
          <p:nvPr>
            <p:ph type="sldNum" sz="quarter" idx="12"/>
          </p:nvPr>
        </p:nvSpPr>
        <p:spPr/>
        <p:txBody>
          <a:bodyPr/>
          <a:lstStyle>
            <a:lvl1pPr>
              <a:defRPr/>
            </a:lvl1pPr>
          </a:lstStyle>
          <a:p>
            <a:pPr>
              <a:defRPr/>
            </a:pPr>
            <a:fld id="{0EB0EA49-E7CA-45E1-8BAA-1D434BC3A3B4}" type="slidenum">
              <a:rPr lang="en-GB" altLang="en-US"/>
              <a:pPr>
                <a:defRPr/>
              </a:pPr>
              <a:t>‹#›</a:t>
            </a:fld>
            <a:endParaRPr lang="en-GB" altLang="en-US"/>
          </a:p>
        </p:txBody>
      </p:sp>
    </p:spTree>
    <p:extLst>
      <p:ext uri="{BB962C8B-B14F-4D97-AF65-F5344CB8AC3E}">
        <p14:creationId xmlns:p14="http://schemas.microsoft.com/office/powerpoint/2010/main" val="1823149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E72D8E-DBED-DF4D-351D-E35A2DD13411}"/>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5" name="TextBox 4">
            <a:extLst>
              <a:ext uri="{FF2B5EF4-FFF2-40B4-BE49-F238E27FC236}">
                <a16:creationId xmlns:a16="http://schemas.microsoft.com/office/drawing/2014/main" id="{C3C917A1-5971-46B9-BA20-B49D1F14FF41}"/>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B8C5F72A-A168-5514-D863-82930E47FD8C}"/>
              </a:ext>
            </a:extLst>
          </p:cNvPr>
          <p:cNvSpPr>
            <a:spLocks noGrp="1"/>
          </p:cNvSpPr>
          <p:nvPr>
            <p:ph type="dt" sz="half" idx="14"/>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78D126E1-C034-C809-2E6D-E91696D0FC03}"/>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A60FEF5B-4B38-FECB-CEA7-BFE5DE210009}"/>
              </a:ext>
            </a:extLst>
          </p:cNvPr>
          <p:cNvSpPr>
            <a:spLocks noGrp="1"/>
          </p:cNvSpPr>
          <p:nvPr>
            <p:ph type="sldNum" sz="quarter" idx="16"/>
          </p:nvPr>
        </p:nvSpPr>
        <p:spPr/>
        <p:txBody>
          <a:bodyPr/>
          <a:lstStyle>
            <a:lvl1pPr>
              <a:defRPr smtClean="0"/>
            </a:lvl1pPr>
          </a:lstStyle>
          <a:p>
            <a:pPr>
              <a:defRPr/>
            </a:pPr>
            <a:fld id="{E49D0F75-3E5E-4A03-AFE6-AD8E48C146BF}" type="slidenum">
              <a:rPr lang="en-GB" altLang="en-US"/>
              <a:pPr>
                <a:defRPr/>
              </a:pPr>
              <a:t>‹#›</a:t>
            </a:fld>
            <a:endParaRPr lang="en-GB" altLang="en-US"/>
          </a:p>
        </p:txBody>
      </p:sp>
    </p:spTree>
    <p:extLst>
      <p:ext uri="{BB962C8B-B14F-4D97-AF65-F5344CB8AC3E}">
        <p14:creationId xmlns:p14="http://schemas.microsoft.com/office/powerpoint/2010/main" val="1323937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092E83-ED68-DAA4-EC7C-6AA8EFD5FB04}"/>
              </a:ext>
            </a:extLst>
          </p:cNvPr>
          <p:cNvSpPr>
            <a:spLocks noGrp="1"/>
          </p:cNvSpPr>
          <p:nvPr>
            <p:ph type="dt" sz="half" idx="14"/>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7A9061E-AED4-86F2-AF57-540DC0B20839}"/>
              </a:ext>
            </a:extLst>
          </p:cNvPr>
          <p:cNvSpPr>
            <a:spLocks noGrp="1"/>
          </p:cNvSpPr>
          <p:nvPr>
            <p:ph type="ftr" sz="quarter" idx="15"/>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28FA66D-4BCC-DACD-37A8-B79BB4B6C79F}"/>
              </a:ext>
            </a:extLst>
          </p:cNvPr>
          <p:cNvSpPr>
            <a:spLocks noGrp="1"/>
          </p:cNvSpPr>
          <p:nvPr>
            <p:ph type="sldNum" sz="quarter" idx="16"/>
          </p:nvPr>
        </p:nvSpPr>
        <p:spPr/>
        <p:txBody>
          <a:bodyPr/>
          <a:lstStyle>
            <a:lvl1pPr>
              <a:defRPr/>
            </a:lvl1pPr>
          </a:lstStyle>
          <a:p>
            <a:pPr>
              <a:defRPr/>
            </a:pPr>
            <a:fld id="{954CA9F9-D359-4956-934E-468707D15F27}" type="slidenum">
              <a:rPr lang="en-GB" altLang="en-US"/>
              <a:pPr>
                <a:defRPr/>
              </a:pPr>
              <a:t>‹#›</a:t>
            </a:fld>
            <a:endParaRPr lang="en-GB" altLang="en-US"/>
          </a:p>
        </p:txBody>
      </p:sp>
    </p:spTree>
    <p:extLst>
      <p:ext uri="{BB962C8B-B14F-4D97-AF65-F5344CB8AC3E}">
        <p14:creationId xmlns:p14="http://schemas.microsoft.com/office/powerpoint/2010/main" val="2743103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7CBC93-7232-E410-2832-2AE79F5DAE6C}"/>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7B938203-AB97-EE70-2452-BE3CC7E4C6A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53FCF9B-6C52-CCD7-A2D1-7CCA75C2AB91}"/>
              </a:ext>
            </a:extLst>
          </p:cNvPr>
          <p:cNvSpPr>
            <a:spLocks noGrp="1"/>
          </p:cNvSpPr>
          <p:nvPr>
            <p:ph type="sldNum" sz="quarter" idx="12"/>
          </p:nvPr>
        </p:nvSpPr>
        <p:spPr/>
        <p:txBody>
          <a:bodyPr/>
          <a:lstStyle>
            <a:lvl1pPr>
              <a:defRPr/>
            </a:lvl1pPr>
          </a:lstStyle>
          <a:p>
            <a:pPr>
              <a:defRPr/>
            </a:pPr>
            <a:fld id="{31E4CB28-8C64-449D-8121-FB70F53B3C87}" type="slidenum">
              <a:rPr lang="en-GB" altLang="en-US"/>
              <a:pPr>
                <a:defRPr/>
              </a:pPr>
              <a:t>‹#›</a:t>
            </a:fld>
            <a:endParaRPr lang="en-GB" altLang="en-US"/>
          </a:p>
        </p:txBody>
      </p:sp>
    </p:spTree>
    <p:extLst>
      <p:ext uri="{BB962C8B-B14F-4D97-AF65-F5344CB8AC3E}">
        <p14:creationId xmlns:p14="http://schemas.microsoft.com/office/powerpoint/2010/main" val="642162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F34020D-8BE9-C07A-1235-B80C1EA94FE5}"/>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F8717357-E453-F591-52E0-CE4E77680B3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C824DAA-2693-BFBD-F0BB-80F955D3AB25}"/>
              </a:ext>
            </a:extLst>
          </p:cNvPr>
          <p:cNvSpPr>
            <a:spLocks noGrp="1"/>
          </p:cNvSpPr>
          <p:nvPr>
            <p:ph type="sldNum" sz="quarter" idx="12"/>
          </p:nvPr>
        </p:nvSpPr>
        <p:spPr/>
        <p:txBody>
          <a:bodyPr/>
          <a:lstStyle>
            <a:lvl1pPr>
              <a:defRPr/>
            </a:lvl1pPr>
          </a:lstStyle>
          <a:p>
            <a:pPr>
              <a:defRPr/>
            </a:pPr>
            <a:fld id="{04B5071A-112E-4D99-B519-45496EBE0B26}" type="slidenum">
              <a:rPr lang="en-GB" altLang="en-US"/>
              <a:pPr>
                <a:defRPr/>
              </a:pPr>
              <a:t>‹#›</a:t>
            </a:fld>
            <a:endParaRPr lang="en-GB" altLang="en-US"/>
          </a:p>
        </p:txBody>
      </p:sp>
    </p:spTree>
    <p:extLst>
      <p:ext uri="{BB962C8B-B14F-4D97-AF65-F5344CB8AC3E}">
        <p14:creationId xmlns:p14="http://schemas.microsoft.com/office/powerpoint/2010/main" val="1151700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3">
            <a:extLst>
              <a:ext uri="{FF2B5EF4-FFF2-40B4-BE49-F238E27FC236}">
                <a16:creationId xmlns:a16="http://schemas.microsoft.com/office/drawing/2014/main" id="{BE003BBD-DE65-102E-7D66-E18D70B77028}"/>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5C73DE3E-F957-45FF-CBDC-8A78BA81AE8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4605886-A56C-E50A-E760-99BABE22F008}"/>
              </a:ext>
            </a:extLst>
          </p:cNvPr>
          <p:cNvSpPr>
            <a:spLocks noGrp="1"/>
          </p:cNvSpPr>
          <p:nvPr>
            <p:ph type="sldNum" sz="quarter" idx="12"/>
          </p:nvPr>
        </p:nvSpPr>
        <p:spPr/>
        <p:txBody>
          <a:bodyPr/>
          <a:lstStyle>
            <a:lvl1pPr>
              <a:defRPr smtClean="0"/>
            </a:lvl1pPr>
          </a:lstStyle>
          <a:p>
            <a:pPr>
              <a:defRPr/>
            </a:pPr>
            <a:fld id="{0F6E1E7A-9EE4-463C-9AEC-0F151487063D}" type="slidenum">
              <a:rPr lang="en-GB" altLang="en-US"/>
              <a:pPr>
                <a:defRPr/>
              </a:pPr>
              <a:t>‹#›</a:t>
            </a:fld>
            <a:endParaRPr lang="en-GB" altLang="en-US"/>
          </a:p>
        </p:txBody>
      </p:sp>
    </p:spTree>
    <p:extLst>
      <p:ext uri="{BB962C8B-B14F-4D97-AF65-F5344CB8AC3E}">
        <p14:creationId xmlns:p14="http://schemas.microsoft.com/office/powerpoint/2010/main" val="55539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16113"/>
            <a:ext cx="4038600" cy="4179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916113"/>
            <a:ext cx="4038600" cy="4179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58592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76689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952821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065360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0115" y="142852"/>
            <a:ext cx="8929750" cy="59531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28302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a:t>Click to edit Master title style</a:t>
            </a:r>
            <a:endParaRPr lang="en-GB"/>
          </a:p>
        </p:txBody>
      </p:sp>
      <p:sp>
        <p:nvSpPr>
          <p:cNvPr id="3" name="Table Placeholder 2"/>
          <p:cNvSpPr>
            <a:spLocks noGrp="1"/>
          </p:cNvSpPr>
          <p:nvPr>
            <p:ph type="tbl" idx="1"/>
          </p:nvPr>
        </p:nvSpPr>
        <p:spPr>
          <a:xfrm>
            <a:off x="179389" y="1268413"/>
            <a:ext cx="8785225" cy="4830762"/>
          </a:xfrm>
        </p:spPr>
        <p:txBody>
          <a:bodyPr/>
          <a:lstStyle>
            <a:lvl1pPr>
              <a:defRPr>
                <a:solidFill>
                  <a:schemeClr val="tx1"/>
                </a:solidFill>
              </a:defRPr>
            </a:lvl1pPr>
          </a:lstStyle>
          <a:p>
            <a:pPr lvl="0"/>
            <a:endParaRPr lang="en-GB" noProof="0"/>
          </a:p>
        </p:txBody>
      </p:sp>
    </p:spTree>
    <p:extLst>
      <p:ext uri="{BB962C8B-B14F-4D97-AF65-F5344CB8AC3E}">
        <p14:creationId xmlns:p14="http://schemas.microsoft.com/office/powerpoint/2010/main" val="38827135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Click to edit Master title style</a:t>
            </a:r>
          </a:p>
        </p:txBody>
      </p:sp>
      <p:sp>
        <p:nvSpPr>
          <p:cNvPr id="3" name="Text Placeholder 2"/>
          <p:cNvSpPr>
            <a:spLocks noGrp="1"/>
          </p:cNvSpPr>
          <p:nvPr>
            <p:ph type="body" sz="half" idx="1"/>
          </p:nvPr>
        </p:nvSpPr>
        <p:spPr>
          <a:xfrm>
            <a:off x="457200" y="1916113"/>
            <a:ext cx="4038600" cy="4179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916113"/>
            <a:ext cx="4038600" cy="4179887"/>
          </a:xfrm>
        </p:spPr>
        <p:txBody>
          <a:bodyPr/>
          <a:lstStyle/>
          <a:p>
            <a:pPr lvl="0"/>
            <a:endParaRPr lang="en-US" noProof="0" dirty="0"/>
          </a:p>
        </p:txBody>
      </p:sp>
    </p:spTree>
    <p:extLst>
      <p:ext uri="{BB962C8B-B14F-4D97-AF65-F5344CB8AC3E}">
        <p14:creationId xmlns:p14="http://schemas.microsoft.com/office/powerpoint/2010/main" val="8540779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0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C3DF8-2C3E-3ED8-E06A-53DB2BD80997}"/>
              </a:ext>
            </a:extLst>
          </p:cNvPr>
          <p:cNvSpPr/>
          <p:nvPr/>
        </p:nvSpPr>
        <p:spPr bwMode="auto">
          <a:xfrm>
            <a:off x="0" y="0"/>
            <a:ext cx="9144000" cy="6858000"/>
          </a:xfrm>
          <a:prstGeom prst="rect">
            <a:avLst/>
          </a:prstGeom>
          <a:gradFill flip="none" rotWithShape="1">
            <a:gsLst>
              <a:gs pos="0">
                <a:schemeClr val="accent4">
                  <a:lumMod val="10000"/>
                  <a:alpha val="75000"/>
                </a:schemeClr>
              </a:gs>
              <a:gs pos="100000">
                <a:srgbClr val="A764BC">
                  <a:alpha val="0"/>
                </a:srgbClr>
              </a:gs>
            </a:gsLst>
            <a:lin ang="8100000" scaled="1"/>
            <a:tileRect/>
          </a:gradFill>
          <a:ln w="9525" cap="flat" cmpd="sng" algn="ctr">
            <a:noFill/>
            <a:prstDash val="solid"/>
            <a:round/>
            <a:headEnd type="none" w="med" len="med"/>
            <a:tailEnd type="none" w="med" len="med"/>
          </a:ln>
          <a:effectLst/>
        </p:spPr>
        <p:txBody>
          <a:bodyPr/>
          <a:lstStyle/>
          <a:p>
            <a:pPr eaLnBrk="1" fontAlgn="auto" hangingPunct="1">
              <a:lnSpc>
                <a:spcPct val="90000"/>
              </a:lnSpc>
              <a:spcBef>
                <a:spcPct val="20000"/>
              </a:spcBef>
              <a:spcAft>
                <a:spcPts val="0"/>
              </a:spcAft>
              <a:buClr>
                <a:srgbClr val="67AFBD"/>
              </a:buClr>
              <a:buSzPct val="70000"/>
              <a:buFont typeface="Wingdings" pitchFamily="2" charset="2"/>
              <a:buNone/>
              <a:defRPr/>
            </a:pPr>
            <a:endParaRPr lang="en-GB" dirty="0">
              <a:solidFill>
                <a:prstClr val="white"/>
              </a:solidFill>
              <a:effectLst>
                <a:outerShdw blurRad="38100" dist="38100" dir="2700000" algn="tl">
                  <a:srgbClr val="000000">
                    <a:alpha val="43137"/>
                  </a:srgbClr>
                </a:outerShdw>
              </a:effectLst>
              <a:latin typeface="Calibri" pitchFamily="34" charset="0"/>
              <a:cs typeface="+mn-cs"/>
            </a:endParaRPr>
          </a:p>
        </p:txBody>
      </p:sp>
      <p:sp>
        <p:nvSpPr>
          <p:cNvPr id="265218" name="Freeform 2">
            <a:extLst>
              <a:ext uri="{FF2B5EF4-FFF2-40B4-BE49-F238E27FC236}">
                <a16:creationId xmlns:a16="http://schemas.microsoft.com/office/drawing/2014/main" id="{FEB5ED2A-3E27-5882-1A9A-247BED3A36F0}"/>
              </a:ext>
            </a:extLst>
          </p:cNvPr>
          <p:cNvSpPr>
            <a:spLocks/>
          </p:cNvSpPr>
          <p:nvPr/>
        </p:nvSpPr>
        <p:spPr bwMode="hidden">
          <a:xfrm>
            <a:off x="0" y="6215063"/>
            <a:ext cx="9144000" cy="357187"/>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flip="none" rotWithShape="1">
            <a:gsLst>
              <a:gs pos="0">
                <a:srgbClr val="8D498F">
                  <a:alpha val="33000"/>
                </a:srgbClr>
              </a:gs>
              <a:gs pos="100000">
                <a:srgbClr val="EAEAEA"/>
              </a:gs>
            </a:gsLst>
            <a:lin ang="0" scaled="1"/>
            <a:tileRect/>
          </a:gradFill>
          <a:ln w="9525">
            <a:noFill/>
            <a:round/>
            <a:headEnd/>
            <a:tailEnd/>
          </a:ln>
          <a:effectLst/>
        </p:spPr>
        <p:txBody>
          <a:bodyPr/>
          <a:lstStyle/>
          <a:p>
            <a:pPr algn="ctr" eaLnBrk="1" fontAlgn="auto" hangingPunct="1">
              <a:lnSpc>
                <a:spcPct val="90000"/>
              </a:lnSpc>
              <a:spcBef>
                <a:spcPct val="20000"/>
              </a:spcBef>
              <a:spcAft>
                <a:spcPts val="0"/>
              </a:spcAft>
              <a:buClr>
                <a:srgbClr val="67AFBD"/>
              </a:buClr>
              <a:buSzPct val="70000"/>
              <a:buFont typeface="Wingdings" pitchFamily="2" charset="2"/>
              <a:buNone/>
              <a:defRPr/>
            </a:pPr>
            <a:r>
              <a:rPr lang="en-GB" sz="2400" dirty="0">
                <a:solidFill>
                  <a:srgbClr val="4C2658"/>
                </a:solidFill>
                <a:effectLst>
                  <a:outerShdw blurRad="38100" dist="38100" dir="2700000" algn="tl">
                    <a:srgbClr val="000000">
                      <a:alpha val="43137"/>
                    </a:srgbClr>
                  </a:outerShdw>
                </a:effectLst>
                <a:latin typeface="Calibri" pitchFamily="34" charset="0"/>
                <a:cs typeface="+mn-cs"/>
              </a:rPr>
              <a:t>       </a:t>
            </a:r>
            <a:r>
              <a:rPr lang="en-GB" sz="2400" b="1" dirty="0">
                <a:solidFill>
                  <a:srgbClr val="4C2658"/>
                </a:solidFill>
                <a:effectLst>
                  <a:outerShdw blurRad="38100" dist="38100" dir="2700000" algn="tl">
                    <a:srgbClr val="000000">
                      <a:alpha val="43137"/>
                    </a:srgbClr>
                  </a:outerShdw>
                </a:effectLst>
                <a:latin typeface="Calibri" pitchFamily="34" charset="0"/>
                <a:cs typeface="+mn-cs"/>
              </a:rPr>
              <a:t>www.andrelleducation.com</a:t>
            </a:r>
          </a:p>
        </p:txBody>
      </p:sp>
      <p:sp>
        <p:nvSpPr>
          <p:cNvPr id="265235" name="Rectangle 19">
            <a:extLst>
              <a:ext uri="{FF2B5EF4-FFF2-40B4-BE49-F238E27FC236}">
                <a16:creationId xmlns:a16="http://schemas.microsoft.com/office/drawing/2014/main" id="{F29DFA91-16EB-414E-68EC-3793CCB161C6}"/>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65236" name="Rectangle 20">
            <a:extLst>
              <a:ext uri="{FF2B5EF4-FFF2-40B4-BE49-F238E27FC236}">
                <a16:creationId xmlns:a16="http://schemas.microsoft.com/office/drawing/2014/main" id="{CE19C59B-95B6-A3AC-2212-CFF620CC437C}"/>
              </a:ext>
            </a:extLst>
          </p:cNvPr>
          <p:cNvSpPr>
            <a:spLocks noGrp="1" noChangeArrowheads="1"/>
          </p:cNvSpPr>
          <p:nvPr>
            <p:ph type="body" idx="1"/>
          </p:nvPr>
        </p:nvSpPr>
        <p:spPr bwMode="auto">
          <a:xfrm>
            <a:off x="457200" y="1916113"/>
            <a:ext cx="8229600" cy="417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030" name="Picture 2" descr="\\SERVER02\Shared\Andrell\General Office\Editing &amp; Design\LOGOS\Jpgs\logo2.jpg">
            <a:extLst>
              <a:ext uri="{FF2B5EF4-FFF2-40B4-BE49-F238E27FC236}">
                <a16:creationId xmlns:a16="http://schemas.microsoft.com/office/drawing/2014/main" id="{DF1A2242-21C5-C95B-F246-E808D23FE280}"/>
              </a:ext>
            </a:extLst>
          </p:cNvPr>
          <p:cNvPicPr>
            <a:picLocks noChangeAspect="1" noChangeArrowheads="1"/>
          </p:cNvPicPr>
          <p:nvPr/>
        </p:nvPicPr>
        <p:blipFill>
          <a:blip r:embed="rId12">
            <a:lum bright="-12000"/>
            <a:extLst>
              <a:ext uri="{28A0092B-C50C-407E-A947-70E740481C1C}">
                <a14:useLocalDpi xmlns:a14="http://schemas.microsoft.com/office/drawing/2010/main" val="0"/>
              </a:ext>
            </a:extLst>
          </a:blip>
          <a:srcRect/>
          <a:stretch>
            <a:fillRect/>
          </a:stretch>
        </p:blipFill>
        <p:spPr bwMode="auto">
          <a:xfrm>
            <a:off x="7443788" y="6215063"/>
            <a:ext cx="17002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6564" r:id="rId1"/>
    <p:sldLayoutId id="2147486565" r:id="rId2"/>
    <p:sldLayoutId id="2147486566" r:id="rId3"/>
    <p:sldLayoutId id="2147486567" r:id="rId4"/>
    <p:sldLayoutId id="2147486568" r:id="rId5"/>
    <p:sldLayoutId id="2147486569" r:id="rId6"/>
    <p:sldLayoutId id="2147486570" r:id="rId7"/>
    <p:sldLayoutId id="2147486571" r:id="rId8"/>
    <p:sldLayoutId id="2147486572" r:id="rId9"/>
    <p:sldLayoutId id="2147486573" r:id="rId10"/>
  </p:sldLayoutIdLst>
  <p:transition/>
  <p:hf sldNum="0" hdr="0" dt="0"/>
  <p:txStyles>
    <p:titleStyle>
      <a:lvl1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ea typeface="+mj-ea"/>
          <a:cs typeface="+mj-cs"/>
        </a:defRPr>
      </a:lvl1pPr>
      <a:lvl2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2pPr>
      <a:lvl3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3pPr>
      <a:lvl4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4pPr>
      <a:lvl5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5pPr>
      <a:lvl6pPr marL="4572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6pPr>
      <a:lvl7pPr marL="9144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7pPr>
      <a:lvl8pPr marL="13716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8pPr>
      <a:lvl9pPr marL="18288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2"/>
          </a:solidFill>
          <a:effectLst>
            <a:outerShdw blurRad="38100" dist="38100" dir="2700000" algn="tl">
              <a:srgbClr val="000000"/>
            </a:outerShdw>
          </a:effectLst>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2"/>
          </a:solidFill>
          <a:effectLst>
            <a:outerShdw blurRad="38100" dist="38100" dir="2700000" algn="tl">
              <a:srgbClr val="000000"/>
            </a:outerShdw>
          </a:effectLst>
          <a:latin typeface="Calibri" pitchFamily="34" charset="0"/>
          <a:cs typeface="+mn-cs"/>
        </a:defRPr>
      </a:lvl2pPr>
      <a:lvl3pPr marL="1143000" indent="-228600" algn="l" rtl="0" eaLnBrk="0" fontAlgn="base" hangingPunct="0">
        <a:spcBef>
          <a:spcPct val="20000"/>
        </a:spcBef>
        <a:spcAft>
          <a:spcPct val="0"/>
        </a:spcAft>
        <a:buClr>
          <a:schemeClr val="tx2"/>
        </a:buClr>
        <a:buChar char="•"/>
        <a:defRPr sz="2400">
          <a:solidFill>
            <a:schemeClr val="tx2"/>
          </a:solidFill>
          <a:effectLst>
            <a:outerShdw blurRad="38100" dist="38100" dir="2700000" algn="tl">
              <a:srgbClr val="000000"/>
            </a:outerShdw>
          </a:effectLst>
          <a:latin typeface="Calibri" pitchFamily="34" charset="0"/>
          <a:cs typeface="+mn-cs"/>
        </a:defRPr>
      </a:lvl3pPr>
      <a:lvl4pPr marL="1600200" indent="-228600" algn="l" rtl="0" eaLnBrk="0" fontAlgn="base" hangingPunct="0">
        <a:spcBef>
          <a:spcPct val="20000"/>
        </a:spcBef>
        <a:spcAft>
          <a:spcPct val="0"/>
        </a:spcAft>
        <a:buChar char="–"/>
        <a:defRPr sz="2000">
          <a:solidFill>
            <a:schemeClr val="tx2"/>
          </a:solidFill>
          <a:effectLst>
            <a:outerShdw blurRad="38100" dist="38100" dir="2700000" algn="tl">
              <a:srgbClr val="000000"/>
            </a:outerShdw>
          </a:effectLst>
          <a:latin typeface="Calibri" pitchFamily="34" charset="0"/>
          <a:cs typeface="+mn-cs"/>
        </a:defRPr>
      </a:lvl4pPr>
      <a:lvl5pPr marL="2057400" indent="-228600" algn="l" rtl="0" eaLnBrk="0" fontAlgn="base" hangingPunct="0">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Calibri" pitchFamily="34" charset="0"/>
          <a:cs typeface="+mn-cs"/>
        </a:defRPr>
      </a:lvl5pPr>
      <a:lvl6pPr marL="25146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6">
            <a:extLst>
              <a:ext uri="{FF2B5EF4-FFF2-40B4-BE49-F238E27FC236}">
                <a16:creationId xmlns:a16="http://schemas.microsoft.com/office/drawing/2014/main" id="{79C01725-5795-5206-A6C5-EB9771D84545}"/>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3F8BC61D-1F48-1406-21A5-BEB50715D65D}"/>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D3CA8420-37A2-E0CA-03BE-F85D282E2D79}"/>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BE97436-4129-ADDE-8D12-15592378D009}"/>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BFD4812D-9904-C7CA-5F68-C83B90EEDF8B}"/>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64744B1A-765D-CD7F-BDAC-42FFC14D6DB2}"/>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9909C017-24BC-014C-A41C-F2902021E36B}"/>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545251EB-6BB7-21EC-4C19-CF26CC6F4723}"/>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BBD80616-2008-39A3-91EE-F10C4A165F3B}"/>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8E150A1F-B0FD-2068-62AD-3748002D8D65}"/>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BD6CF7FC-E44E-4CC5-35B1-21B4CA9E7DC0}"/>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a:extLst>
              <a:ext uri="{FF2B5EF4-FFF2-40B4-BE49-F238E27FC236}">
                <a16:creationId xmlns:a16="http://schemas.microsoft.com/office/drawing/2014/main" id="{18CAB1BD-24C4-E712-432C-A440E02CEBA9}"/>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55097D90-F0E7-CEB1-DB73-BE2B8A12E17A}"/>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CD5940C-56DE-3CAF-2628-FD43EC76E3C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cs typeface="+mn-cs"/>
              </a:defRPr>
            </a:lvl1pPr>
          </a:lstStyle>
          <a:p>
            <a:pPr>
              <a:defRPr/>
            </a:pPr>
            <a:endParaRPr lang="en-GB"/>
          </a:p>
        </p:txBody>
      </p:sp>
      <p:sp>
        <p:nvSpPr>
          <p:cNvPr id="5" name="Footer Placeholder 4">
            <a:extLst>
              <a:ext uri="{FF2B5EF4-FFF2-40B4-BE49-F238E27FC236}">
                <a16:creationId xmlns:a16="http://schemas.microsoft.com/office/drawing/2014/main" id="{D806F8FF-1185-62DB-26D5-E13A8CEA3517}"/>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cs typeface="+mn-cs"/>
              </a:defRPr>
            </a:lvl1pPr>
          </a:lstStyle>
          <a:p>
            <a:pPr>
              <a:defRPr/>
            </a:pPr>
            <a:endParaRPr lang="en-GB"/>
          </a:p>
        </p:txBody>
      </p:sp>
      <p:sp>
        <p:nvSpPr>
          <p:cNvPr id="6" name="Slide Number Placeholder 5">
            <a:extLst>
              <a:ext uri="{FF2B5EF4-FFF2-40B4-BE49-F238E27FC236}">
                <a16:creationId xmlns:a16="http://schemas.microsoft.com/office/drawing/2014/main" id="{57E6B88F-3591-A881-3A6E-7D44C8C4EBFF}"/>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a:defRPr/>
            </a:pPr>
            <a:fld id="{39F1BD68-7B4C-4907-A587-4C8EBE1C897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6574" r:id="rId1"/>
    <p:sldLayoutId id="2147486551" r:id="rId2"/>
    <p:sldLayoutId id="2147486552" r:id="rId3"/>
    <p:sldLayoutId id="2147486553" r:id="rId4"/>
    <p:sldLayoutId id="2147486554" r:id="rId5"/>
    <p:sldLayoutId id="2147486555" r:id="rId6"/>
    <p:sldLayoutId id="2147486556" r:id="rId7"/>
    <p:sldLayoutId id="2147486557" r:id="rId8"/>
    <p:sldLayoutId id="2147486558" r:id="rId9"/>
    <p:sldLayoutId id="2147486559" r:id="rId10"/>
    <p:sldLayoutId id="2147486575" r:id="rId11"/>
    <p:sldLayoutId id="2147486560" r:id="rId12"/>
    <p:sldLayoutId id="2147486576" r:id="rId13"/>
    <p:sldLayoutId id="2147486561" r:id="rId14"/>
    <p:sldLayoutId id="2147486562" r:id="rId15"/>
    <p:sldLayoutId id="2147486563" r:id="rId16"/>
    <p:sldLayoutId id="2147486577"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mailto:acann@stannington.Sheffield.sch.uk" TargetMode="External"/><Relationship Id="rId2" Type="http://schemas.openxmlformats.org/officeDocument/2006/relationships/hyperlink" Target="mailto:stravis@stannington.sheffield.sch.uk"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6799A15-E92C-5E48-373B-C5A63B14FCEE}"/>
              </a:ext>
            </a:extLst>
          </p:cNvPr>
          <p:cNvSpPr>
            <a:spLocks noGrp="1"/>
          </p:cNvSpPr>
          <p:nvPr>
            <p:ph type="title"/>
          </p:nvPr>
        </p:nvSpPr>
        <p:spPr>
          <a:xfrm>
            <a:off x="0" y="609600"/>
            <a:ext cx="8459788" cy="3251200"/>
          </a:xfrm>
        </p:spPr>
        <p:txBody>
          <a:bodyPr/>
          <a:lstStyle/>
          <a:p>
            <a:br>
              <a:rPr lang="en-US" altLang="en-US" sz="7200">
                <a:latin typeface="Twinkl Cursive Unlooped" pitchFamily="2" charset="0"/>
              </a:rPr>
            </a:br>
            <a:r>
              <a:rPr lang="en-US" altLang="en-US" sz="7200">
                <a:latin typeface="Twinkl Cursive Unlooped" pitchFamily="2" charset="0"/>
              </a:rPr>
              <a:t>Welcome</a:t>
            </a:r>
            <a:r>
              <a:rPr lang="en-US" altLang="en-US" sz="7200"/>
              <a:t> </a:t>
            </a:r>
            <a:r>
              <a:rPr lang="en-US" altLang="en-US" sz="7200">
                <a:latin typeface="Twinkl Cursive Unlooped" pitchFamily="2" charset="0"/>
              </a:rPr>
              <a:t>to Year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95606E4-4F2C-0176-4B22-F459483967A3}"/>
              </a:ext>
            </a:extLst>
          </p:cNvPr>
          <p:cNvSpPr>
            <a:spLocks noGrp="1"/>
          </p:cNvSpPr>
          <p:nvPr>
            <p:ph type="title"/>
          </p:nvPr>
        </p:nvSpPr>
        <p:spPr>
          <a:xfrm>
            <a:off x="179388" y="152400"/>
            <a:ext cx="6870700" cy="1116013"/>
          </a:xfrm>
        </p:spPr>
        <p:txBody>
          <a:bodyPr/>
          <a:lstStyle/>
          <a:p>
            <a:pPr algn="ctr" eaLnBrk="1" hangingPunct="1"/>
            <a:r>
              <a:rPr lang="en-GB" altLang="en-US" u="sng" dirty="0">
                <a:solidFill>
                  <a:schemeClr val="tx1"/>
                </a:solidFill>
                <a:latin typeface="Twinkl Cursive Unlooped" pitchFamily="2" charset="0"/>
              </a:rPr>
              <a:t>Literacy</a:t>
            </a:r>
          </a:p>
        </p:txBody>
      </p:sp>
      <p:sp>
        <p:nvSpPr>
          <p:cNvPr id="5" name="Title 1">
            <a:extLst>
              <a:ext uri="{FF2B5EF4-FFF2-40B4-BE49-F238E27FC236}">
                <a16:creationId xmlns:a16="http://schemas.microsoft.com/office/drawing/2014/main" id="{493C30CD-28CA-1017-566F-9804F7FF42C5}"/>
              </a:ext>
            </a:extLst>
          </p:cNvPr>
          <p:cNvSpPr txBox="1">
            <a:spLocks/>
          </p:cNvSpPr>
          <p:nvPr/>
        </p:nvSpPr>
        <p:spPr bwMode="auto">
          <a:xfrm>
            <a:off x="179388" y="1052513"/>
            <a:ext cx="7377112" cy="1317625"/>
          </a:xfrm>
          <a:prstGeom prst="rect">
            <a:avLst/>
          </a:prstGeom>
          <a:noFill/>
          <a:ln>
            <a:noFill/>
          </a:ln>
        </p:spPr>
        <p:txBody>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GB" sz="2000" dirty="0">
                <a:solidFill>
                  <a:schemeClr val="tx1"/>
                </a:solidFill>
                <a:latin typeface="Twinkl Cursive Unlooped" panose="02000000000000000000" pitchFamily="2" charset="0"/>
              </a:rPr>
              <a:t>Literacy is taught through narrative and non- fiction. The children will use the same story for half a term and use this to develop their writing skills. The non-fiction writing each term will be linked to our topic. </a:t>
            </a:r>
          </a:p>
          <a:p>
            <a:pPr>
              <a:defRPr/>
            </a:pPr>
            <a:r>
              <a:rPr lang="en-GB" sz="2000" dirty="0">
                <a:solidFill>
                  <a:schemeClr val="tx1"/>
                </a:solidFill>
              </a:rPr>
              <a:t> </a:t>
            </a:r>
          </a:p>
          <a:p>
            <a:pPr>
              <a:defRPr/>
            </a:pPr>
            <a:r>
              <a:rPr lang="en-GB" sz="2000" dirty="0">
                <a:solidFill>
                  <a:schemeClr val="tx1"/>
                </a:solidFill>
                <a:latin typeface="Twinkl Cursive Unlooped" panose="02000000000000000000" pitchFamily="2" charset="0"/>
              </a:rPr>
              <a:t>During Year 2 the children will build on their story telling and writing skills and will become accomplished writers by the end of the year. </a:t>
            </a:r>
          </a:p>
          <a:p>
            <a:pPr>
              <a:defRPr/>
            </a:pPr>
            <a:endParaRPr lang="en-GB" sz="2000" dirty="0">
              <a:solidFill>
                <a:schemeClr val="tx1"/>
              </a:solidFill>
              <a:latin typeface="Twinkl Cursive Unlooped" panose="02000000000000000000" pitchFamily="2" charset="0"/>
            </a:endParaRPr>
          </a:p>
          <a:p>
            <a:pPr>
              <a:defRPr/>
            </a:pPr>
            <a:r>
              <a:rPr lang="en-GB" sz="2000" dirty="0">
                <a:solidFill>
                  <a:schemeClr val="tx1"/>
                </a:solidFill>
                <a:latin typeface="Twinkl Cursive Unlooped" panose="02000000000000000000" pitchFamily="2" charset="0"/>
              </a:rPr>
              <a:t>Children will learn how to join their letters so they can write using joined handwriting. We teach handwriting at the beginning of every Literacy lesson.</a:t>
            </a:r>
          </a:p>
          <a:p>
            <a:pPr>
              <a:defRPr/>
            </a:pPr>
            <a:endParaRPr lang="en-GB" sz="2000" dirty="0">
              <a:solidFill>
                <a:schemeClr val="tx1"/>
              </a:solidFill>
              <a:latin typeface="Twinkl Cursive Unlooped" panose="02000000000000000000" pitchFamily="2" charset="0"/>
            </a:endParaRPr>
          </a:p>
          <a:p>
            <a:pPr>
              <a:defRPr/>
            </a:pPr>
            <a:r>
              <a:rPr lang="en-GB" sz="2000" dirty="0">
                <a:solidFill>
                  <a:schemeClr val="tx1"/>
                </a:solidFill>
                <a:latin typeface="Twinkl Cursive Unlooped" panose="02000000000000000000" pitchFamily="2" charset="0"/>
              </a:rPr>
              <a:t>We teach children how to spell as part of the teaching            sequence and reinforce this through weekly spelling quizzes.</a:t>
            </a:r>
          </a:p>
          <a:p>
            <a:pPr>
              <a:defRPr/>
            </a:pPr>
            <a:endParaRPr lang="en-GB" sz="2000" b="1" dirty="0">
              <a:latin typeface="Twinkl Cursive Unlooped" panose="02000000000000000000" pitchFamily="2" charset="0"/>
            </a:endParaRPr>
          </a:p>
          <a:p>
            <a:pPr>
              <a:defRPr/>
            </a:pPr>
            <a:endParaRPr lang="en-GB" sz="2000" dirty="0"/>
          </a:p>
          <a:p>
            <a:pPr eaLnBrk="1" hangingPunct="1">
              <a:defRPr/>
            </a:pPr>
            <a:endParaRPr lang="en-GB" altLang="en-US" sz="2800" dirty="0">
              <a:solidFill>
                <a:schemeClr val="tx1"/>
              </a:solidFill>
              <a:latin typeface="+mn-lt"/>
            </a:endParaRPr>
          </a:p>
          <a:p>
            <a:pPr eaLnBrk="1" hangingPunct="1">
              <a:defRPr/>
            </a:pPr>
            <a:br>
              <a:rPr lang="en-GB" altLang="en-US" sz="2800" dirty="0">
                <a:solidFill>
                  <a:schemeClr val="tx1"/>
                </a:solidFill>
                <a:latin typeface="+mn-lt"/>
              </a:rPr>
            </a:br>
            <a:endParaRPr lang="en-GB" altLang="en-US" sz="2800" dirty="0">
              <a:solidFill>
                <a:schemeClr val="tx1"/>
              </a:solidFill>
              <a:latin typeface="+mn-lt"/>
            </a:endParaRPr>
          </a:p>
        </p:txBody>
      </p:sp>
      <p:sp>
        <p:nvSpPr>
          <p:cNvPr id="26628" name="AutoShape 5" descr="Flat Stanley: Amazon.co.uk: Brown, Jeff, Mitchell, Jon ...">
            <a:extLst>
              <a:ext uri="{FF2B5EF4-FFF2-40B4-BE49-F238E27FC236}">
                <a16:creationId xmlns:a16="http://schemas.microsoft.com/office/drawing/2014/main" id="{4651A44C-CA6D-FF6A-0B68-4D029980D887}"/>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5DAAC1D-D70A-744B-E850-A19B9CF224FC}"/>
              </a:ext>
            </a:extLst>
          </p:cNvPr>
          <p:cNvSpPr>
            <a:spLocks noGrp="1"/>
          </p:cNvSpPr>
          <p:nvPr>
            <p:ph type="title"/>
          </p:nvPr>
        </p:nvSpPr>
        <p:spPr>
          <a:xfrm>
            <a:off x="323850" y="1196975"/>
            <a:ext cx="6348413" cy="1320800"/>
          </a:xfrm>
        </p:spPr>
        <p:txBody>
          <a:bodyPr/>
          <a:lstStyle/>
          <a:p>
            <a:pPr eaLnBrk="1" hangingPunct="1"/>
            <a:r>
              <a:rPr lang="en-GB" altLang="en-US" sz="2400" dirty="0">
                <a:solidFill>
                  <a:schemeClr val="tx1"/>
                </a:solidFill>
                <a:latin typeface="Twinkl Cursive Unlooped" pitchFamily="2" charset="0"/>
              </a:rPr>
              <a:t>How we teach writing:</a:t>
            </a:r>
            <a:br>
              <a:rPr lang="en-GB" altLang="en-US" sz="2400" dirty="0">
                <a:solidFill>
                  <a:schemeClr val="tx1"/>
                </a:solidFill>
                <a:latin typeface="Twinkl Cursive Unlooped" pitchFamily="2" charset="0"/>
              </a:rPr>
            </a:br>
            <a:br>
              <a:rPr lang="en-GB" altLang="en-US" sz="2400" dirty="0">
                <a:solidFill>
                  <a:schemeClr val="tx1"/>
                </a:solidFill>
                <a:latin typeface="Twinkl Cursive Unlooped" pitchFamily="2" charset="0"/>
              </a:rPr>
            </a:br>
            <a:r>
              <a:rPr lang="en-GB" altLang="en-US" sz="2400" dirty="0">
                <a:solidFill>
                  <a:schemeClr val="tx1"/>
                </a:solidFill>
                <a:latin typeface="Twinkl Cursive Unlooped" pitchFamily="2" charset="0"/>
              </a:rPr>
              <a:t>We </a:t>
            </a:r>
            <a:r>
              <a:rPr lang="en-GB" altLang="en-US" sz="2400" b="1" dirty="0">
                <a:solidFill>
                  <a:schemeClr val="tx1"/>
                </a:solidFill>
                <a:latin typeface="Twinkl Cursive Unlooped" pitchFamily="2" charset="0"/>
              </a:rPr>
              <a:t>immerse </a:t>
            </a:r>
            <a:r>
              <a:rPr lang="en-GB" altLang="en-US" sz="2400" dirty="0">
                <a:solidFill>
                  <a:schemeClr val="tx1"/>
                </a:solidFill>
                <a:latin typeface="Twinkl Cursive Unlooped" pitchFamily="2" charset="0"/>
              </a:rPr>
              <a:t>the children.</a:t>
            </a:r>
            <a:br>
              <a:rPr lang="en-GB" altLang="en-US" sz="2400" dirty="0">
                <a:solidFill>
                  <a:schemeClr val="tx1"/>
                </a:solidFill>
                <a:latin typeface="Twinkl Cursive Unlooped" pitchFamily="2" charset="0"/>
              </a:rPr>
            </a:br>
            <a:br>
              <a:rPr lang="en-GB" altLang="en-US" sz="2400" dirty="0">
                <a:solidFill>
                  <a:schemeClr val="tx1"/>
                </a:solidFill>
                <a:latin typeface="Twinkl Cursive Unlooped" pitchFamily="2" charset="0"/>
              </a:rPr>
            </a:br>
            <a:r>
              <a:rPr lang="en-GB" altLang="en-US" sz="2400" dirty="0">
                <a:solidFill>
                  <a:schemeClr val="tx1"/>
                </a:solidFill>
                <a:latin typeface="Twinkl Cursive Unlooped" pitchFamily="2" charset="0"/>
              </a:rPr>
              <a:t>We </a:t>
            </a:r>
            <a:r>
              <a:rPr lang="en-GB" altLang="en-US" sz="2400" b="1" dirty="0">
                <a:solidFill>
                  <a:schemeClr val="tx1"/>
                </a:solidFill>
                <a:latin typeface="Twinkl Cursive Unlooped" pitchFamily="2" charset="0"/>
              </a:rPr>
              <a:t>analyse</a:t>
            </a:r>
            <a:r>
              <a:rPr lang="en-GB" altLang="en-US" sz="2400" dirty="0">
                <a:solidFill>
                  <a:schemeClr val="tx1"/>
                </a:solidFill>
                <a:latin typeface="Twinkl Cursive Unlooped" pitchFamily="2" charset="0"/>
              </a:rPr>
              <a:t> the features of the text type.</a:t>
            </a:r>
            <a:br>
              <a:rPr lang="en-GB" altLang="en-US" sz="2400" dirty="0">
                <a:solidFill>
                  <a:schemeClr val="tx1"/>
                </a:solidFill>
                <a:latin typeface="Twinkl Cursive Unlooped" pitchFamily="2" charset="0"/>
              </a:rPr>
            </a:br>
            <a:br>
              <a:rPr lang="en-GB" altLang="en-US" sz="2400" dirty="0">
                <a:solidFill>
                  <a:schemeClr val="tx1"/>
                </a:solidFill>
                <a:latin typeface="Twinkl Cursive Unlooped" pitchFamily="2" charset="0"/>
              </a:rPr>
            </a:br>
            <a:r>
              <a:rPr lang="en-GB" altLang="en-US" sz="2400" dirty="0">
                <a:solidFill>
                  <a:schemeClr val="tx1"/>
                </a:solidFill>
                <a:latin typeface="Twinkl Cursive Unlooped" pitchFamily="2" charset="0"/>
              </a:rPr>
              <a:t>We teach particular </a:t>
            </a:r>
            <a:r>
              <a:rPr lang="en-GB" altLang="en-US" sz="2400" b="1" dirty="0">
                <a:solidFill>
                  <a:schemeClr val="tx1"/>
                </a:solidFill>
                <a:latin typeface="Twinkl Cursive Unlooped" pitchFamily="2" charset="0"/>
              </a:rPr>
              <a:t>skills</a:t>
            </a:r>
            <a:r>
              <a:rPr lang="en-GB" altLang="en-US" sz="2400" dirty="0">
                <a:solidFill>
                  <a:schemeClr val="tx1"/>
                </a:solidFill>
                <a:latin typeface="Twinkl Cursive Unlooped" pitchFamily="2" charset="0"/>
              </a:rPr>
              <a:t> the children will need for that text type.</a:t>
            </a:r>
            <a:br>
              <a:rPr lang="en-GB" altLang="en-US" sz="2400" dirty="0">
                <a:solidFill>
                  <a:schemeClr val="tx1"/>
                </a:solidFill>
                <a:latin typeface="Twinkl Cursive Unlooped" pitchFamily="2" charset="0"/>
              </a:rPr>
            </a:br>
            <a:br>
              <a:rPr lang="en-GB" altLang="en-US" sz="2400" dirty="0">
                <a:solidFill>
                  <a:schemeClr val="tx1"/>
                </a:solidFill>
                <a:latin typeface="Twinkl Cursive Unlooped" pitchFamily="2" charset="0"/>
              </a:rPr>
            </a:br>
            <a:r>
              <a:rPr lang="en-GB" altLang="en-US" sz="2400" dirty="0">
                <a:solidFill>
                  <a:schemeClr val="tx1"/>
                </a:solidFill>
                <a:latin typeface="Twinkl Cursive Unlooped" pitchFamily="2" charset="0"/>
              </a:rPr>
              <a:t>Then children </a:t>
            </a:r>
            <a:r>
              <a:rPr lang="en-GB" altLang="en-US" sz="2400" b="1" dirty="0">
                <a:solidFill>
                  <a:schemeClr val="tx1"/>
                </a:solidFill>
                <a:latin typeface="Twinkl Cursive Unlooped" pitchFamily="2" charset="0"/>
              </a:rPr>
              <a:t>plan </a:t>
            </a:r>
            <a:r>
              <a:rPr lang="en-GB" altLang="en-US" sz="2400" dirty="0">
                <a:solidFill>
                  <a:schemeClr val="tx1"/>
                </a:solidFill>
                <a:latin typeface="Twinkl Cursive Unlooped" pitchFamily="2" charset="0"/>
              </a:rPr>
              <a:t>their piece of writing.</a:t>
            </a:r>
            <a:br>
              <a:rPr lang="en-GB" altLang="en-US" sz="2400" dirty="0">
                <a:solidFill>
                  <a:schemeClr val="tx1"/>
                </a:solidFill>
                <a:latin typeface="Twinkl Cursive Unlooped" pitchFamily="2" charset="0"/>
              </a:rPr>
            </a:br>
            <a:br>
              <a:rPr lang="en-GB" altLang="en-US" sz="2400" dirty="0">
                <a:solidFill>
                  <a:schemeClr val="tx1"/>
                </a:solidFill>
                <a:latin typeface="Twinkl Cursive Unlooped" pitchFamily="2" charset="0"/>
              </a:rPr>
            </a:br>
            <a:r>
              <a:rPr lang="en-GB" altLang="en-US" sz="2400" dirty="0">
                <a:solidFill>
                  <a:schemeClr val="tx1"/>
                </a:solidFill>
                <a:latin typeface="Twinkl Cursive Unlooped" pitchFamily="2" charset="0"/>
              </a:rPr>
              <a:t>Next children </a:t>
            </a:r>
            <a:r>
              <a:rPr lang="en-GB" altLang="en-US" sz="2400" b="1" dirty="0">
                <a:solidFill>
                  <a:schemeClr val="tx1"/>
                </a:solidFill>
                <a:latin typeface="Twinkl Cursive Unlooped" pitchFamily="2" charset="0"/>
              </a:rPr>
              <a:t>write</a:t>
            </a:r>
            <a:r>
              <a:rPr lang="en-GB" altLang="en-US" sz="2400" dirty="0">
                <a:solidFill>
                  <a:schemeClr val="tx1"/>
                </a:solidFill>
                <a:latin typeface="Twinkl Cursive Unlooped" pitchFamily="2" charset="0"/>
              </a:rPr>
              <a:t> their piece before </a:t>
            </a:r>
            <a:r>
              <a:rPr lang="en-GB" altLang="en-US" sz="2400" b="1" dirty="0">
                <a:solidFill>
                  <a:schemeClr val="tx1"/>
                </a:solidFill>
                <a:latin typeface="Twinkl Cursive Unlooped" pitchFamily="2" charset="0"/>
              </a:rPr>
              <a:t>editing and reviewing </a:t>
            </a:r>
            <a:r>
              <a:rPr lang="en-GB" altLang="en-US" sz="2400" dirty="0">
                <a:solidFill>
                  <a:schemeClr val="tx1"/>
                </a:solidFill>
                <a:latin typeface="Twinkl Cursive Unlooped" pitchFamily="2" charset="0"/>
              </a:rPr>
              <a:t>it.</a:t>
            </a:r>
            <a:br>
              <a:rPr lang="en-GB" altLang="en-US" sz="2800" dirty="0">
                <a:solidFill>
                  <a:schemeClr val="tx1"/>
                </a:solidFill>
                <a:latin typeface="Twinkl Cursive Unlooped" pitchFamily="2" charset="0"/>
              </a:rPr>
            </a:br>
            <a:endParaRPr lang="en-GB" altLang="en-US" sz="2800" dirty="0">
              <a:solidFill>
                <a:schemeClr val="tx1"/>
              </a:solidFill>
              <a:latin typeface="Twinkl Cursive Unlooped" pitchFamily="2" charset="0"/>
            </a:endParaRPr>
          </a:p>
        </p:txBody>
      </p:sp>
      <p:pic>
        <p:nvPicPr>
          <p:cNvPr id="27651" name="Content Placeholder 2">
            <a:extLst>
              <a:ext uri="{FF2B5EF4-FFF2-40B4-BE49-F238E27FC236}">
                <a16:creationId xmlns:a16="http://schemas.microsoft.com/office/drawing/2014/main" id="{65480902-D2A2-39CD-ABC2-1E50C1993E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72263" y="666750"/>
            <a:ext cx="1878012"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a:extLst>
              <a:ext uri="{FF2B5EF4-FFF2-40B4-BE49-F238E27FC236}">
                <a16:creationId xmlns:a16="http://schemas.microsoft.com/office/drawing/2014/main" id="{098F874A-09A3-67FB-5FB9-E700D8D6E819}"/>
              </a:ext>
            </a:extLst>
          </p:cNvPr>
          <p:cNvSpPr txBox="1">
            <a:spLocks/>
          </p:cNvSpPr>
          <p:nvPr/>
        </p:nvSpPr>
        <p:spPr bwMode="auto">
          <a:xfrm>
            <a:off x="339080" y="279400"/>
            <a:ext cx="68707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u="sng" dirty="0">
                <a:solidFill>
                  <a:schemeClr val="tx1"/>
                </a:solidFill>
                <a:latin typeface="Twinkl Cursive Unlooped" pitchFamily="2" charset="0"/>
              </a:rPr>
              <a:t>Writing</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077B586-2FE5-7BB0-AC46-730A6455EB7E}"/>
              </a:ext>
            </a:extLst>
          </p:cNvPr>
          <p:cNvSpPr>
            <a:spLocks noGrp="1"/>
          </p:cNvSpPr>
          <p:nvPr>
            <p:ph type="title"/>
          </p:nvPr>
        </p:nvSpPr>
        <p:spPr>
          <a:xfrm>
            <a:off x="609600" y="609600"/>
            <a:ext cx="6348413" cy="1320800"/>
          </a:xfrm>
        </p:spPr>
        <p:txBody>
          <a:bodyPr/>
          <a:lstStyle/>
          <a:p>
            <a:pPr algn="ctr" eaLnBrk="1" hangingPunct="1"/>
            <a:r>
              <a:rPr lang="en-GB" altLang="en-US" u="sng" dirty="0">
                <a:solidFill>
                  <a:schemeClr val="tx1"/>
                </a:solidFill>
                <a:latin typeface="Twinkl Cursive Unlooped" pitchFamily="2" charset="0"/>
              </a:rPr>
              <a:t>Stories</a:t>
            </a:r>
            <a:r>
              <a:rPr lang="en-GB" altLang="en-US" b="1" dirty="0">
                <a:solidFill>
                  <a:schemeClr val="tx1"/>
                </a:solidFill>
                <a:latin typeface="Twinkl Cursive Unlooped" pitchFamily="2" charset="0"/>
              </a:rPr>
              <a:t> </a:t>
            </a:r>
          </a:p>
        </p:txBody>
      </p:sp>
      <p:sp>
        <p:nvSpPr>
          <p:cNvPr id="28675" name="Rectangle 2">
            <a:extLst>
              <a:ext uri="{FF2B5EF4-FFF2-40B4-BE49-F238E27FC236}">
                <a16:creationId xmlns:a16="http://schemas.microsoft.com/office/drawing/2014/main" id="{15025FE4-EDDF-0DC5-7FB4-1747CD395762}"/>
              </a:ext>
            </a:extLst>
          </p:cNvPr>
          <p:cNvSpPr>
            <a:spLocks noChangeArrowheads="1"/>
          </p:cNvSpPr>
          <p:nvPr/>
        </p:nvSpPr>
        <p:spPr bwMode="auto">
          <a:xfrm>
            <a:off x="565150" y="1476375"/>
            <a:ext cx="63928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2400" dirty="0">
                <a:solidFill>
                  <a:schemeClr val="tx1"/>
                </a:solidFill>
                <a:latin typeface="Twinkl Cursive Unlooped" pitchFamily="2" charset="0"/>
              </a:rPr>
              <a:t>This year we used the following stories to support writing: </a:t>
            </a:r>
          </a:p>
          <a:p>
            <a:pPr eaLnBrk="1" hangingPunct="1">
              <a:spcBef>
                <a:spcPct val="0"/>
              </a:spcBef>
              <a:buClrTx/>
              <a:buSzTx/>
              <a:buFontTx/>
              <a:buNone/>
            </a:pPr>
            <a:endParaRPr lang="en-GB" altLang="en-US" sz="2400" dirty="0">
              <a:solidFill>
                <a:schemeClr val="tx1"/>
              </a:solidFill>
              <a:latin typeface="Twinkl Cursive Unlooped" pitchFamily="2" charset="0"/>
            </a:endParaRPr>
          </a:p>
          <a:p>
            <a:pPr eaLnBrk="1" hangingPunct="1">
              <a:spcBef>
                <a:spcPct val="0"/>
              </a:spcBef>
              <a:buClrTx/>
              <a:buSzTx/>
              <a:buFontTx/>
              <a:buNone/>
            </a:pPr>
            <a:r>
              <a:rPr lang="en-GB" altLang="en-US" sz="2400" dirty="0">
                <a:solidFill>
                  <a:schemeClr val="tx1"/>
                </a:solidFill>
                <a:latin typeface="Twinkl Cursive Unlooped" pitchFamily="2" charset="0"/>
              </a:rPr>
              <a:t>Little Red Riding Hood, Giddy Goat, George’s Marvellous Medicine and Traction Man.</a:t>
            </a:r>
          </a:p>
        </p:txBody>
      </p:sp>
      <p:pic>
        <p:nvPicPr>
          <p:cNvPr id="28676" name="Picture 7" descr="Image result for the way back home">
            <a:extLst>
              <a:ext uri="{FF2B5EF4-FFF2-40B4-BE49-F238E27FC236}">
                <a16:creationId xmlns:a16="http://schemas.microsoft.com/office/drawing/2014/main" id="{0D59A893-71DC-E193-6C69-FDC40DDB5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704638"/>
            <a:ext cx="21240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AutoShape 10" descr="Flat Stanley: Amazon.co.uk: Brown, Jeff, Mitchell, Jon ...">
            <a:extLst>
              <a:ext uri="{FF2B5EF4-FFF2-40B4-BE49-F238E27FC236}">
                <a16:creationId xmlns:a16="http://schemas.microsoft.com/office/drawing/2014/main" id="{434102BC-0C68-5B04-6408-47EE313769C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Arial" panose="020B0604020202020204" pitchFamily="34" charset="0"/>
            </a:endParaRPr>
          </a:p>
        </p:txBody>
      </p:sp>
      <p:pic>
        <p:nvPicPr>
          <p:cNvPr id="28678" name="Picture 2">
            <a:extLst>
              <a:ext uri="{FF2B5EF4-FFF2-40B4-BE49-F238E27FC236}">
                <a16:creationId xmlns:a16="http://schemas.microsoft.com/office/drawing/2014/main" id="{88DF8B21-C527-D3BF-3F8E-C203F89465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399181">
            <a:off x="880155" y="4567477"/>
            <a:ext cx="1714500" cy="188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3">
            <a:extLst>
              <a:ext uri="{FF2B5EF4-FFF2-40B4-BE49-F238E27FC236}">
                <a16:creationId xmlns:a16="http://schemas.microsoft.com/office/drawing/2014/main" id="{DF47D2D4-2444-F5F0-0B08-9D67203D7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067" y="4330962"/>
            <a:ext cx="14049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BCF4E6DB-1C8E-413D-A0EB-B1BD91B434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26103">
            <a:off x="5724128" y="4330813"/>
            <a:ext cx="1867525" cy="21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C63B25EB-0E10-BC3A-1EDB-D519A8228EF1}"/>
              </a:ext>
            </a:extLst>
          </p:cNvPr>
          <p:cNvSpPr>
            <a:spLocks noChangeArrowheads="1"/>
          </p:cNvSpPr>
          <p:nvPr/>
        </p:nvSpPr>
        <p:spPr bwMode="auto">
          <a:xfrm>
            <a:off x="395288" y="404813"/>
            <a:ext cx="6985000" cy="55923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defRPr/>
            </a:pPr>
            <a:r>
              <a:rPr lang="en-GB" altLang="en-US" u="sng" dirty="0">
                <a:latin typeface="Twinkl Cursive Unlooped" panose="02000000000000000000" pitchFamily="2" charset="0"/>
                <a:cs typeface="+mn-cs"/>
              </a:rPr>
              <a:t>How to support your child’s writing at home:</a:t>
            </a:r>
          </a:p>
          <a:p>
            <a:pPr algn="ctr">
              <a:buFontTx/>
              <a:buNone/>
              <a:defRPr/>
            </a:pPr>
            <a:r>
              <a:rPr lang="en-GB" altLang="en-US" u="sng" dirty="0">
                <a:latin typeface="Twinkl Cursive Unlooped" panose="02000000000000000000" pitchFamily="2" charset="0"/>
                <a:cs typeface="+mn-cs"/>
              </a:rPr>
              <a:t> </a:t>
            </a:r>
          </a:p>
          <a:p>
            <a:pPr marL="457200" indent="-457200">
              <a:defRPr/>
            </a:pPr>
            <a:r>
              <a:rPr lang="en-GB" altLang="en-US" sz="2500" dirty="0">
                <a:latin typeface="Twinkl Cursive Unlooped" panose="02000000000000000000" pitchFamily="2" charset="0"/>
                <a:cs typeface="+mn-cs"/>
              </a:rPr>
              <a:t>Give it a purpose, let them write lists, labels,  messages and greetings without copying and praise their attempts at independent writing</a:t>
            </a:r>
          </a:p>
          <a:p>
            <a:pPr marL="342900" indent="-342900">
              <a:defRPr/>
            </a:pPr>
            <a:r>
              <a:rPr lang="en-GB" altLang="en-US" sz="2500" dirty="0">
                <a:latin typeface="Twinkl Cursive Unlooped" panose="02000000000000000000" pitchFamily="2" charset="0"/>
                <a:cs typeface="+mn-cs"/>
              </a:rPr>
              <a:t>Talk about their writing </a:t>
            </a:r>
          </a:p>
          <a:p>
            <a:pPr marL="342900" indent="-342900">
              <a:defRPr/>
            </a:pPr>
            <a:r>
              <a:rPr lang="en-GB" altLang="en-US" sz="2500" dirty="0">
                <a:latin typeface="Twinkl Cursive Unlooped" panose="02000000000000000000" pitchFamily="2" charset="0"/>
                <a:cs typeface="+mn-cs"/>
              </a:rPr>
              <a:t>Let them see you writing </a:t>
            </a:r>
          </a:p>
          <a:p>
            <a:pPr marL="342900" indent="-342900">
              <a:defRPr/>
            </a:pPr>
            <a:r>
              <a:rPr lang="en-GB" altLang="en-US" sz="2500" dirty="0">
                <a:latin typeface="Twinkl Cursive Unlooped" panose="02000000000000000000" pitchFamily="2" charset="0"/>
                <a:cs typeface="+mn-cs"/>
              </a:rPr>
              <a:t>Encourage them to feel proud of their work.   </a:t>
            </a:r>
          </a:p>
          <a:p>
            <a:pPr marL="342900" indent="-342900">
              <a:defRPr/>
            </a:pPr>
            <a:r>
              <a:rPr lang="en-GB" altLang="en-US" sz="2500" dirty="0">
                <a:latin typeface="Twinkl Cursive Unlooped" panose="02000000000000000000" pitchFamily="2" charset="0"/>
                <a:cs typeface="+mn-cs"/>
              </a:rPr>
              <a:t>Encourage them to ‘have a go’ and take risks.  </a:t>
            </a:r>
          </a:p>
          <a:p>
            <a:pPr marL="342900" indent="-342900">
              <a:defRPr/>
            </a:pPr>
            <a:r>
              <a:rPr lang="en-GB" altLang="en-US" sz="2500" dirty="0">
                <a:latin typeface="Twinkl Cursive Unlooped" panose="02000000000000000000" pitchFamily="2" charset="0"/>
                <a:cs typeface="+mn-cs"/>
              </a:rPr>
              <a:t>Read stories and explain or pick out new or interesting vocabulary and phrases.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AB2B0CE-0DF3-64FA-CA51-611323FF41E9}"/>
              </a:ext>
            </a:extLst>
          </p:cNvPr>
          <p:cNvSpPr>
            <a:spLocks noGrp="1"/>
          </p:cNvSpPr>
          <p:nvPr>
            <p:ph type="title"/>
          </p:nvPr>
        </p:nvSpPr>
        <p:spPr>
          <a:xfrm>
            <a:off x="250824" y="1125538"/>
            <a:ext cx="7417519" cy="1320800"/>
          </a:xfrm>
        </p:spPr>
        <p:txBody>
          <a:bodyPr/>
          <a:lstStyle/>
          <a:p>
            <a:pPr eaLnBrk="1" hangingPunct="1">
              <a:defRPr/>
            </a:pPr>
            <a:r>
              <a:rPr lang="en-GB" altLang="en-US" sz="2400" b="1" dirty="0">
                <a:solidFill>
                  <a:schemeClr val="tx1"/>
                </a:solidFill>
                <a:latin typeface="Twinkl Cursive Unlooped" panose="02000000000000000000" pitchFamily="2" charset="0"/>
              </a:rPr>
              <a:t>Shared Reading</a:t>
            </a:r>
            <a:br>
              <a:rPr lang="en-GB" altLang="en-US" sz="2400" dirty="0">
                <a:solidFill>
                  <a:schemeClr val="tx1"/>
                </a:solidFill>
                <a:latin typeface="Twinkl Cursive Unlooped" panose="02000000000000000000" pitchFamily="2" charset="0"/>
              </a:rPr>
            </a:br>
            <a:r>
              <a:rPr lang="en-GB" altLang="en-US" sz="2400" dirty="0">
                <a:solidFill>
                  <a:schemeClr val="tx1"/>
                </a:solidFill>
                <a:latin typeface="Twinkl Cursive Unlooped" panose="02000000000000000000" pitchFamily="2" charset="0"/>
              </a:rPr>
              <a:t>We teach the children how to understand a book and a range of comprehension skills. We focus on a book for a number of weeks.</a:t>
            </a:r>
            <a:br>
              <a:rPr lang="en-GB" altLang="en-US" sz="2400" dirty="0">
                <a:solidFill>
                  <a:schemeClr val="tx1"/>
                </a:solidFill>
                <a:latin typeface="Twinkl Cursive Unlooped" panose="02000000000000000000" pitchFamily="2" charset="0"/>
              </a:rPr>
            </a:br>
            <a:br>
              <a:rPr lang="en-GB" altLang="en-US" sz="2400" dirty="0">
                <a:solidFill>
                  <a:schemeClr val="tx1"/>
                </a:solidFill>
                <a:latin typeface="+mn-lt"/>
              </a:rPr>
            </a:br>
            <a:r>
              <a:rPr lang="en-GB" altLang="en-US" sz="2400" b="1" dirty="0">
                <a:solidFill>
                  <a:schemeClr val="tx1"/>
                </a:solidFill>
                <a:latin typeface="Twinkl Cursive Unlooped" panose="02000000000000000000" pitchFamily="2" charset="0"/>
              </a:rPr>
              <a:t>Small Group Reading</a:t>
            </a:r>
            <a:br>
              <a:rPr lang="en-GB" altLang="en-US" sz="2400" dirty="0">
                <a:solidFill>
                  <a:schemeClr val="tx1"/>
                </a:solidFill>
                <a:latin typeface="Twinkl Cursive Unlooped" panose="02000000000000000000" pitchFamily="2" charset="0"/>
              </a:rPr>
            </a:br>
            <a:r>
              <a:rPr lang="en-GB" altLang="en-US" sz="2400" dirty="0">
                <a:solidFill>
                  <a:schemeClr val="tx1"/>
                </a:solidFill>
                <a:latin typeface="Twinkl Cursive Unlooped" panose="02000000000000000000" pitchFamily="2" charset="0"/>
              </a:rPr>
              <a:t>In small groups we focus on fluency and reading for meaning.</a:t>
            </a:r>
            <a:br>
              <a:rPr lang="en-GB" altLang="en-US" sz="2400" dirty="0">
                <a:solidFill>
                  <a:schemeClr val="tx1"/>
                </a:solidFill>
                <a:latin typeface="Twinkl Cursive Unlooped" panose="02000000000000000000" pitchFamily="2" charset="0"/>
              </a:rPr>
            </a:br>
            <a:br>
              <a:rPr lang="en-GB" altLang="en-US" sz="2400" dirty="0">
                <a:solidFill>
                  <a:schemeClr val="tx1"/>
                </a:solidFill>
                <a:latin typeface="+mn-lt"/>
              </a:rPr>
            </a:br>
            <a:r>
              <a:rPr lang="en-GB" altLang="en-US" sz="2400" b="1" dirty="0">
                <a:solidFill>
                  <a:schemeClr val="tx1"/>
                </a:solidFill>
                <a:latin typeface="Twinkl Cursive Unlooped" panose="02000000000000000000" pitchFamily="2" charset="0"/>
              </a:rPr>
              <a:t>Phonics</a:t>
            </a:r>
            <a:br>
              <a:rPr lang="en-GB" altLang="en-US" sz="2400" dirty="0">
                <a:solidFill>
                  <a:schemeClr val="tx1"/>
                </a:solidFill>
                <a:latin typeface="Twinkl Cursive Unlooped" panose="02000000000000000000" pitchFamily="2" charset="0"/>
              </a:rPr>
            </a:br>
            <a:r>
              <a:rPr lang="en-GB" altLang="en-US" sz="2400" dirty="0">
                <a:solidFill>
                  <a:schemeClr val="tx1"/>
                </a:solidFill>
                <a:latin typeface="Twinkl Cursive Unlooped" panose="02000000000000000000" pitchFamily="2" charset="0"/>
              </a:rPr>
              <a:t>Children are taught in small groups to be able to read sounds and apply these skills into their reading. We also teach children about spelling patterns in order for them to use them in their writing independently</a:t>
            </a:r>
            <a:r>
              <a:rPr lang="en-GB" altLang="en-US" sz="2400" dirty="0">
                <a:solidFill>
                  <a:schemeClr val="tx1"/>
                </a:solidFill>
                <a:latin typeface="+mn-lt"/>
              </a:rPr>
              <a:t>.  </a:t>
            </a:r>
          </a:p>
        </p:txBody>
      </p:sp>
      <p:sp>
        <p:nvSpPr>
          <p:cNvPr id="30723" name="Rectangle 2">
            <a:extLst>
              <a:ext uri="{FF2B5EF4-FFF2-40B4-BE49-F238E27FC236}">
                <a16:creationId xmlns:a16="http://schemas.microsoft.com/office/drawing/2014/main" id="{3C699E7C-6E62-3EEA-404C-0EAFC0A839B9}"/>
              </a:ext>
            </a:extLst>
          </p:cNvPr>
          <p:cNvSpPr txBox="1">
            <a:spLocks/>
          </p:cNvSpPr>
          <p:nvPr/>
        </p:nvSpPr>
        <p:spPr bwMode="auto">
          <a:xfrm>
            <a:off x="307975" y="152400"/>
            <a:ext cx="68707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u="sng" dirty="0">
                <a:solidFill>
                  <a:schemeClr val="tx1"/>
                </a:solidFill>
                <a:latin typeface="Twinkl Cursive Unlooped" pitchFamily="2" charset="0"/>
              </a:rPr>
              <a:t>Reading</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7A5301B-4487-D6D1-6756-F09CF072B676}"/>
              </a:ext>
            </a:extLst>
          </p:cNvPr>
          <p:cNvSpPr>
            <a:spLocks noGrp="1"/>
          </p:cNvSpPr>
          <p:nvPr>
            <p:ph type="title"/>
          </p:nvPr>
        </p:nvSpPr>
        <p:spPr>
          <a:xfrm>
            <a:off x="609600" y="404813"/>
            <a:ext cx="6348413" cy="1320800"/>
          </a:xfrm>
        </p:spPr>
        <p:txBody>
          <a:bodyPr/>
          <a:lstStyle/>
          <a:p>
            <a:pPr algn="ctr" eaLnBrk="1" hangingPunct="1"/>
            <a:r>
              <a:rPr lang="en-US" altLang="en-US" u="sng" dirty="0">
                <a:solidFill>
                  <a:schemeClr val="tx1"/>
                </a:solidFill>
                <a:latin typeface="Twinkl Cursive Unlooped" pitchFamily="2" charset="0"/>
              </a:rPr>
              <a:t>Home Reading</a:t>
            </a:r>
          </a:p>
        </p:txBody>
      </p:sp>
      <p:sp>
        <p:nvSpPr>
          <p:cNvPr id="5" name="Content Placeholder 4">
            <a:extLst>
              <a:ext uri="{FF2B5EF4-FFF2-40B4-BE49-F238E27FC236}">
                <a16:creationId xmlns:a16="http://schemas.microsoft.com/office/drawing/2014/main" id="{72D059F9-435B-9E1D-243B-C9DEC1D7D569}"/>
              </a:ext>
            </a:extLst>
          </p:cNvPr>
          <p:cNvSpPr>
            <a:spLocks noGrp="1"/>
          </p:cNvSpPr>
          <p:nvPr>
            <p:ph idx="1"/>
          </p:nvPr>
        </p:nvSpPr>
        <p:spPr>
          <a:xfrm>
            <a:off x="395288" y="1125538"/>
            <a:ext cx="7059612" cy="5327650"/>
          </a:xfrm>
        </p:spPr>
        <p:txBody>
          <a:bodyPr/>
          <a:lstStyle/>
          <a:p>
            <a:pPr>
              <a:defRPr/>
            </a:pPr>
            <a:r>
              <a:rPr lang="en-GB" sz="2400" dirty="0">
                <a:solidFill>
                  <a:schemeClr val="tx1"/>
                </a:solidFill>
                <a:latin typeface="Twinkl Cursive Unlooped" panose="02000000000000000000" pitchFamily="2" charset="0"/>
              </a:rPr>
              <a:t>Children are given a reading diary that we ask you to write in to show when they have read at home. Please return these every </a:t>
            </a:r>
            <a:r>
              <a:rPr lang="en-GB" sz="2400" b="1" dirty="0">
                <a:solidFill>
                  <a:schemeClr val="tx1"/>
                </a:solidFill>
                <a:latin typeface="Twinkl Cursive Unlooped" panose="02000000000000000000" pitchFamily="2" charset="0"/>
              </a:rPr>
              <a:t>Monday.</a:t>
            </a:r>
          </a:p>
          <a:p>
            <a:pPr>
              <a:defRPr/>
            </a:pPr>
            <a:r>
              <a:rPr lang="en-GB" sz="2400" dirty="0">
                <a:solidFill>
                  <a:schemeClr val="tx1"/>
                </a:solidFill>
                <a:latin typeface="Twinkl Cursive Unlooped" panose="02000000000000000000" pitchFamily="2" charset="0"/>
              </a:rPr>
              <a:t>Reading books will be changed on </a:t>
            </a:r>
            <a:r>
              <a:rPr lang="en-GB" sz="2400" b="1" dirty="0">
                <a:solidFill>
                  <a:schemeClr val="tx1"/>
                </a:solidFill>
                <a:latin typeface="Twinkl Cursive Unlooped" panose="02000000000000000000" pitchFamily="2" charset="0"/>
              </a:rPr>
              <a:t>Mondays.</a:t>
            </a:r>
            <a:endParaRPr lang="en-GB" sz="2400" dirty="0">
              <a:solidFill>
                <a:schemeClr val="tx1"/>
              </a:solidFill>
              <a:latin typeface="Twinkl Cursive Unlooped" panose="02000000000000000000" pitchFamily="2" charset="0"/>
            </a:endParaRPr>
          </a:p>
          <a:p>
            <a:pPr>
              <a:defRPr/>
            </a:pPr>
            <a:r>
              <a:rPr lang="en-GB" sz="2400" dirty="0">
                <a:solidFill>
                  <a:schemeClr val="tx1"/>
                </a:solidFill>
                <a:latin typeface="Twinkl Cursive Unlooped" panose="02000000000000000000" pitchFamily="2" charset="0"/>
              </a:rPr>
              <a:t>They will receive 2 </a:t>
            </a:r>
            <a:r>
              <a:rPr lang="en-GB" sz="2400" b="1" dirty="0">
                <a:solidFill>
                  <a:schemeClr val="tx1"/>
                </a:solidFill>
                <a:latin typeface="Twinkl Cursive Unlooped" panose="02000000000000000000" pitchFamily="2" charset="0"/>
              </a:rPr>
              <a:t>phonetically decodable book </a:t>
            </a:r>
            <a:r>
              <a:rPr lang="en-GB" sz="2400" dirty="0">
                <a:solidFill>
                  <a:schemeClr val="tx1"/>
                </a:solidFill>
                <a:latin typeface="Twinkl Cursive Unlooped" panose="02000000000000000000" pitchFamily="2" charset="0"/>
              </a:rPr>
              <a:t>(</a:t>
            </a:r>
            <a:r>
              <a:rPr lang="en-GB" sz="2400" dirty="0" err="1">
                <a:solidFill>
                  <a:schemeClr val="tx1"/>
                </a:solidFill>
                <a:latin typeface="Twinkl Cursive Unlooped" panose="02000000000000000000" pitchFamily="2" charset="0"/>
              </a:rPr>
              <a:t>RWInc</a:t>
            </a:r>
            <a:r>
              <a:rPr lang="en-GB" sz="2400" dirty="0">
                <a:solidFill>
                  <a:schemeClr val="tx1"/>
                </a:solidFill>
                <a:latin typeface="Twinkl Cursive Unlooped" panose="02000000000000000000" pitchFamily="2" charset="0"/>
              </a:rPr>
              <a:t>). This is your child’s reading book that they will use to learn to read and should read before any other book. </a:t>
            </a:r>
          </a:p>
          <a:p>
            <a:pPr>
              <a:defRPr/>
            </a:pPr>
            <a:r>
              <a:rPr lang="en-GB" sz="2400" dirty="0">
                <a:solidFill>
                  <a:schemeClr val="tx1"/>
                </a:solidFill>
                <a:latin typeface="Twinkl Cursive Unlooped" panose="02000000000000000000" pitchFamily="2" charset="0"/>
              </a:rPr>
              <a:t>The children will also get a </a:t>
            </a:r>
            <a:r>
              <a:rPr lang="en-GB" sz="2400" b="1" dirty="0">
                <a:solidFill>
                  <a:schemeClr val="tx1"/>
                </a:solidFill>
                <a:latin typeface="Twinkl Cursive Unlooped" panose="02000000000000000000" pitchFamily="2" charset="0"/>
              </a:rPr>
              <a:t>book for pleasure </a:t>
            </a:r>
            <a:r>
              <a:rPr lang="en-GB" sz="2400" dirty="0">
                <a:solidFill>
                  <a:schemeClr val="tx1"/>
                </a:solidFill>
                <a:latin typeface="Twinkl Cursive Unlooped" panose="02000000000000000000" pitchFamily="2" charset="0"/>
              </a:rPr>
              <a:t>(a coloured book) and a library book, as well as access to online reading. More information about this can be found on the school website</a:t>
            </a:r>
            <a:r>
              <a:rPr lang="en-GB" sz="2400" dirty="0">
                <a:latin typeface="Twinkl Cursive Unlooped" panose="02000000000000000000" pitchFamily="2" charset="0"/>
              </a:rPr>
              <a:t>. </a:t>
            </a:r>
          </a:p>
          <a:p>
            <a:pPr marL="0" indent="0">
              <a:buFont typeface="Wingdings 3" panose="05040102010807070707" pitchFamily="18" charset="2"/>
              <a:buNone/>
              <a:defRPr/>
            </a:pPr>
            <a:endParaRPr lang="en-GB"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3501141-0DDB-40B7-83BF-D21E6A772ECB}"/>
              </a:ext>
            </a:extLst>
          </p:cNvPr>
          <p:cNvSpPr>
            <a:spLocks noGrp="1"/>
          </p:cNvSpPr>
          <p:nvPr>
            <p:ph type="title"/>
          </p:nvPr>
        </p:nvSpPr>
        <p:spPr>
          <a:xfrm>
            <a:off x="609600" y="404813"/>
            <a:ext cx="6348413" cy="1320800"/>
          </a:xfrm>
        </p:spPr>
        <p:txBody>
          <a:bodyPr/>
          <a:lstStyle/>
          <a:p>
            <a:pPr algn="ctr" eaLnBrk="1" hangingPunct="1"/>
            <a:r>
              <a:rPr lang="en-US" altLang="en-US" u="sng" dirty="0">
                <a:solidFill>
                  <a:schemeClr val="tx1"/>
                </a:solidFill>
                <a:latin typeface="Twinkl Cursive Unlooped" pitchFamily="2" charset="0"/>
              </a:rPr>
              <a:t>Home Reading</a:t>
            </a:r>
          </a:p>
        </p:txBody>
      </p:sp>
      <p:sp>
        <p:nvSpPr>
          <p:cNvPr id="33795" name="Content Placeholder 4">
            <a:extLst>
              <a:ext uri="{FF2B5EF4-FFF2-40B4-BE49-F238E27FC236}">
                <a16:creationId xmlns:a16="http://schemas.microsoft.com/office/drawing/2014/main" id="{E45B8749-EF25-B932-42BB-75BE9243EF76}"/>
              </a:ext>
            </a:extLst>
          </p:cNvPr>
          <p:cNvSpPr>
            <a:spLocks noGrp="1"/>
          </p:cNvSpPr>
          <p:nvPr>
            <p:ph idx="1"/>
          </p:nvPr>
        </p:nvSpPr>
        <p:spPr>
          <a:xfrm>
            <a:off x="395288" y="1125538"/>
            <a:ext cx="7201048" cy="5327650"/>
          </a:xfrm>
        </p:spPr>
        <p:txBody>
          <a:bodyPr/>
          <a:lstStyle/>
          <a:p>
            <a:r>
              <a:rPr lang="en-GB" altLang="en-US" sz="2400" dirty="0">
                <a:solidFill>
                  <a:schemeClr val="tx1"/>
                </a:solidFill>
                <a:latin typeface="Twinkl Cursive Unlooped" pitchFamily="2" charset="0"/>
              </a:rPr>
              <a:t>Please listen to your child read at least </a:t>
            </a:r>
            <a:r>
              <a:rPr lang="en-GB" altLang="en-US" sz="2400" b="1" dirty="0">
                <a:solidFill>
                  <a:schemeClr val="tx1"/>
                </a:solidFill>
                <a:latin typeface="Twinkl Cursive Unlooped" pitchFamily="2" charset="0"/>
              </a:rPr>
              <a:t>5 times </a:t>
            </a:r>
            <a:r>
              <a:rPr lang="en-GB" altLang="en-US" sz="2400" dirty="0">
                <a:solidFill>
                  <a:schemeClr val="tx1"/>
                </a:solidFill>
                <a:latin typeface="Twinkl Cursive Unlooped" pitchFamily="2" charset="0"/>
              </a:rPr>
              <a:t>each week. Children will get a stamp in their reading diary if they have read 5 times a week. Those children then get the opportunity to have a story with Mrs Harris each half term.</a:t>
            </a:r>
          </a:p>
          <a:p>
            <a:r>
              <a:rPr lang="en-GB" altLang="en-US" sz="2400" dirty="0">
                <a:solidFill>
                  <a:schemeClr val="tx1"/>
                </a:solidFill>
                <a:latin typeface="Twinkl Cursive Unlooped" pitchFamily="2" charset="0"/>
              </a:rPr>
              <a:t>National research shows that children who read regularly at home, and are also read to, make more progress at school regardless of their starting point. </a:t>
            </a:r>
          </a:p>
          <a:p>
            <a:r>
              <a:rPr lang="en-GB" altLang="en-US" sz="2400" dirty="0">
                <a:solidFill>
                  <a:schemeClr val="tx1"/>
                </a:solidFill>
                <a:latin typeface="Twinkl Cursive Unlooped" pitchFamily="2" charset="0"/>
              </a:rPr>
              <a:t>Little and often is the best approach – children should be practicing their reading so they should be able to read the book independently.</a:t>
            </a:r>
          </a:p>
          <a:p>
            <a:r>
              <a:rPr lang="en-GB" altLang="en-US" sz="2400" dirty="0">
                <a:solidFill>
                  <a:schemeClr val="tx1"/>
                </a:solidFill>
                <a:latin typeface="Twinkl Cursive Unlooped" pitchFamily="2" charset="0"/>
              </a:rPr>
              <a:t>Book at Bedtime in the Autumn term</a:t>
            </a:r>
          </a:p>
          <a:p>
            <a:r>
              <a:rPr lang="en-GB" altLang="en-US" sz="2400" dirty="0">
                <a:solidFill>
                  <a:schemeClr val="tx1"/>
                </a:solidFill>
                <a:latin typeface="Twinkl Cursive Unlooped" pitchFamily="2" charset="0"/>
              </a:rPr>
              <a:t>World Book Day in the Spring Term</a:t>
            </a:r>
          </a:p>
          <a:p>
            <a:endParaRPr lang="en-GB" altLang="en-US" sz="2400"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6"/>
          <p:cNvSpPr txBox="1"/>
          <p:nvPr/>
        </p:nvSpPr>
        <p:spPr>
          <a:xfrm>
            <a:off x="683568" y="980728"/>
            <a:ext cx="7499017" cy="230828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dk1"/>
              </a:buClr>
              <a:buSzPts val="1800"/>
              <a:buFont typeface="Comic Sans MS"/>
              <a:buNone/>
            </a:pPr>
            <a:r>
              <a:rPr lang="en-US" sz="2400" i="0" u="none" strike="noStrike" cap="none" dirty="0">
                <a:solidFill>
                  <a:schemeClr val="dk1"/>
                </a:solidFill>
                <a:latin typeface="Twinkl Cursive Unlooped" panose="02000000000000000000" pitchFamily="2" charset="0"/>
                <a:sym typeface="Arial"/>
              </a:rPr>
              <a:t>There is a strong emphasis on developing instant recall of number facts. </a:t>
            </a:r>
          </a:p>
          <a:p>
            <a:pPr marL="0" marR="0" lvl="0" indent="0" rtl="0">
              <a:lnSpc>
                <a:spcPct val="100000"/>
              </a:lnSpc>
              <a:spcBef>
                <a:spcPts val="0"/>
              </a:spcBef>
              <a:spcAft>
                <a:spcPts val="0"/>
              </a:spcAft>
              <a:buClr>
                <a:schemeClr val="dk1"/>
              </a:buClr>
              <a:buSzPts val="1800"/>
              <a:buFont typeface="Comic Sans MS"/>
              <a:buNone/>
            </a:pPr>
            <a:r>
              <a:rPr lang="en-US" sz="2400" i="0" u="none" strike="noStrike" cap="none" dirty="0">
                <a:solidFill>
                  <a:schemeClr val="dk1"/>
                </a:solidFill>
                <a:latin typeface="Twinkl Cursive Unlooped" panose="02000000000000000000" pitchFamily="2" charset="0"/>
                <a:sym typeface="Arial"/>
              </a:rPr>
              <a:t>These are called KIRFs (Key Instant Recall Facts).</a:t>
            </a:r>
          </a:p>
          <a:p>
            <a:pPr marL="0" marR="0" lvl="0" indent="0" rtl="0">
              <a:lnSpc>
                <a:spcPct val="100000"/>
              </a:lnSpc>
              <a:spcBef>
                <a:spcPts val="0"/>
              </a:spcBef>
              <a:spcAft>
                <a:spcPts val="0"/>
              </a:spcAft>
              <a:buClr>
                <a:schemeClr val="dk1"/>
              </a:buClr>
              <a:buSzPts val="1800"/>
              <a:buFont typeface="Comic Sans MS"/>
              <a:buNone/>
            </a:pPr>
            <a:endParaRPr lang="en-US" sz="2400" dirty="0">
              <a:solidFill>
                <a:schemeClr val="dk1"/>
              </a:solidFill>
              <a:latin typeface="Twinkl Cursive Unlooped" panose="02000000000000000000" pitchFamily="2" charset="0"/>
              <a:sym typeface="Arial"/>
            </a:endParaRPr>
          </a:p>
          <a:p>
            <a:pPr marL="0" marR="0" lvl="0" indent="0" rtl="0">
              <a:lnSpc>
                <a:spcPct val="100000"/>
              </a:lnSpc>
              <a:spcBef>
                <a:spcPts val="0"/>
              </a:spcBef>
              <a:spcAft>
                <a:spcPts val="0"/>
              </a:spcAft>
              <a:buClr>
                <a:schemeClr val="dk1"/>
              </a:buClr>
              <a:buSzPts val="1800"/>
              <a:buFont typeface="Comic Sans MS"/>
              <a:buNone/>
            </a:pPr>
            <a:r>
              <a:rPr lang="en-US" sz="2400" i="0" u="none" strike="noStrike" cap="none" dirty="0">
                <a:solidFill>
                  <a:schemeClr val="dk1"/>
                </a:solidFill>
                <a:latin typeface="Twinkl Cursive Unlooped" panose="02000000000000000000" pitchFamily="2" charset="0"/>
                <a:sym typeface="Arial"/>
              </a:rPr>
              <a:t>Children in Year 2 need to </a:t>
            </a:r>
            <a:r>
              <a:rPr lang="en-US" sz="2400" dirty="0">
                <a:solidFill>
                  <a:schemeClr val="dk1"/>
                </a:solidFill>
                <a:latin typeface="Twinkl Cursive Unlooped" panose="02000000000000000000" pitchFamily="2" charset="0"/>
                <a:sym typeface="Arial"/>
              </a:rPr>
              <a:t>be able to count in steps and </a:t>
            </a:r>
            <a:r>
              <a:rPr lang="en-US" sz="2400" i="0" u="none" strike="noStrike" cap="none" dirty="0">
                <a:solidFill>
                  <a:schemeClr val="dk1"/>
                </a:solidFill>
                <a:latin typeface="Twinkl Cursive Unlooped" panose="02000000000000000000" pitchFamily="2" charset="0"/>
                <a:sym typeface="Arial"/>
              </a:rPr>
              <a:t>recall their 2,5, 10 times tables </a:t>
            </a:r>
            <a:endParaRPr sz="2400" i="0" u="none" strike="noStrike" cap="none" dirty="0">
              <a:solidFill>
                <a:srgbClr val="000000"/>
              </a:solidFill>
              <a:latin typeface="Twinkl Cursive Unlooped" panose="02000000000000000000" pitchFamily="2" charset="0"/>
              <a:sym typeface="Arial"/>
            </a:endParaRPr>
          </a:p>
        </p:txBody>
      </p:sp>
      <p:sp>
        <p:nvSpPr>
          <p:cNvPr id="6" name="Rectangle 2">
            <a:extLst>
              <a:ext uri="{FF2B5EF4-FFF2-40B4-BE49-F238E27FC236}">
                <a16:creationId xmlns:a16="http://schemas.microsoft.com/office/drawing/2014/main" id="{235DFF28-23C1-40A5-8A7D-64998E9ACC98}"/>
              </a:ext>
            </a:extLst>
          </p:cNvPr>
          <p:cNvSpPr>
            <a:spLocks noGrp="1"/>
          </p:cNvSpPr>
          <p:nvPr>
            <p:ph type="title"/>
          </p:nvPr>
        </p:nvSpPr>
        <p:spPr>
          <a:xfrm>
            <a:off x="251520" y="260649"/>
            <a:ext cx="6870700" cy="864096"/>
          </a:xfrm>
        </p:spPr>
        <p:txBody>
          <a:bodyPr/>
          <a:lstStyle/>
          <a:p>
            <a:pPr algn="ctr" eaLnBrk="1" hangingPunct="1"/>
            <a:r>
              <a:rPr lang="en-GB" altLang="en-US" u="sng" dirty="0">
                <a:solidFill>
                  <a:schemeClr val="tx1"/>
                </a:solidFill>
                <a:latin typeface="Twinkl Cursive Unlooped" pitchFamily="2" charset="0"/>
              </a:rPr>
              <a:t>Maths</a:t>
            </a:r>
          </a:p>
        </p:txBody>
      </p:sp>
      <p:pic>
        <p:nvPicPr>
          <p:cNvPr id="3" name="Picture 2">
            <a:extLst>
              <a:ext uri="{FF2B5EF4-FFF2-40B4-BE49-F238E27FC236}">
                <a16:creationId xmlns:a16="http://schemas.microsoft.com/office/drawing/2014/main" id="{F6A024AE-4504-4F34-B6A9-6AD7A494C3EF}"/>
              </a:ext>
            </a:extLst>
          </p:cNvPr>
          <p:cNvPicPr>
            <a:picLocks noChangeAspect="1"/>
          </p:cNvPicPr>
          <p:nvPr/>
        </p:nvPicPr>
        <p:blipFill>
          <a:blip r:embed="rId3"/>
          <a:stretch>
            <a:fillRect/>
          </a:stretch>
        </p:blipFill>
        <p:spPr>
          <a:xfrm>
            <a:off x="1621282" y="3403848"/>
            <a:ext cx="5495238" cy="1990476"/>
          </a:xfrm>
          <a:prstGeom prst="rect">
            <a:avLst/>
          </a:prstGeom>
        </p:spPr>
      </p:pic>
    </p:spTree>
    <p:extLst>
      <p:ext uri="{BB962C8B-B14F-4D97-AF65-F5344CB8AC3E}">
        <p14:creationId xmlns:p14="http://schemas.microsoft.com/office/powerpoint/2010/main" val="578414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1160462" y="274637"/>
            <a:ext cx="6870700" cy="7000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8000"/>
              </a:buClr>
              <a:buSzPts val="4400"/>
              <a:buFont typeface="Comic Sans MS"/>
              <a:buNone/>
            </a:pPr>
            <a:r>
              <a:rPr lang="en-US" b="0" i="0" u="sng" dirty="0">
                <a:solidFill>
                  <a:schemeClr val="tx1"/>
                </a:solidFill>
                <a:latin typeface="Twinkl Cursive Unlooped" panose="02000000000000000000" pitchFamily="2" charset="0"/>
                <a:sym typeface="Arial"/>
              </a:rPr>
              <a:t>Steps of learning</a:t>
            </a:r>
            <a:endParaRPr u="sng" dirty="0">
              <a:solidFill>
                <a:schemeClr val="tx1"/>
              </a:solidFill>
              <a:latin typeface="Twinkl Cursive Unlooped" panose="02000000000000000000" pitchFamily="2" charset="0"/>
              <a:sym typeface="Arial"/>
            </a:endParaRPr>
          </a:p>
        </p:txBody>
      </p:sp>
      <p:sp>
        <p:nvSpPr>
          <p:cNvPr id="115" name="Google Shape;115;p7"/>
          <p:cNvSpPr txBox="1">
            <a:spLocks noGrp="1"/>
          </p:cNvSpPr>
          <p:nvPr>
            <p:ph idx="1"/>
          </p:nvPr>
        </p:nvSpPr>
        <p:spPr>
          <a:xfrm>
            <a:off x="457200" y="1416050"/>
            <a:ext cx="8229600" cy="131445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2200"/>
              <a:buFont typeface="Comic Sans MS"/>
              <a:buNone/>
            </a:pPr>
            <a:r>
              <a:rPr lang="en-US" sz="2200" b="0" i="0" u="none" dirty="0">
                <a:solidFill>
                  <a:schemeClr val="dk1"/>
                </a:solidFill>
                <a:latin typeface="Twinkl Cursive Unlooped" panose="02000000000000000000" pitchFamily="2" charset="0"/>
                <a:ea typeface="Arial"/>
                <a:cs typeface="Arial"/>
                <a:sym typeface="Arial"/>
              </a:rPr>
              <a:t>The children are introduced to new concepts in a three stage approach (C-P-A) to help scaffold their learning.</a:t>
            </a:r>
            <a:endParaRPr dirty="0">
              <a:latin typeface="Twinkl Cursive Unlooped" panose="02000000000000000000" pitchFamily="2" charset="0"/>
              <a:ea typeface="Arial"/>
              <a:cs typeface="Arial"/>
              <a:sym typeface="Arial"/>
            </a:endParaRPr>
          </a:p>
          <a:p>
            <a:pPr marL="0" marR="0" lvl="0" indent="0" algn="ctr" rtl="0">
              <a:lnSpc>
                <a:spcPct val="80000"/>
              </a:lnSpc>
              <a:spcBef>
                <a:spcPts val="440"/>
              </a:spcBef>
              <a:spcAft>
                <a:spcPts val="0"/>
              </a:spcAft>
              <a:buClr>
                <a:schemeClr val="dk1"/>
              </a:buClr>
              <a:buSzPts val="2200"/>
              <a:buFont typeface="Comic Sans MS"/>
              <a:buNone/>
            </a:pPr>
            <a:r>
              <a:rPr lang="en-US" sz="2200" b="0" i="0" u="none" dirty="0">
                <a:solidFill>
                  <a:schemeClr val="dk1"/>
                </a:solidFill>
                <a:latin typeface="Twinkl Cursive Unlooped" panose="02000000000000000000" pitchFamily="2" charset="0"/>
                <a:ea typeface="Arial"/>
                <a:cs typeface="Arial"/>
                <a:sym typeface="Arial"/>
              </a:rPr>
              <a:t> The children may go back a forth in this process.</a:t>
            </a:r>
            <a:endParaRPr dirty="0">
              <a:latin typeface="Twinkl Cursive Unlooped" panose="02000000000000000000" pitchFamily="2" charset="0"/>
              <a:ea typeface="Arial"/>
              <a:cs typeface="Arial"/>
              <a:sym typeface="Arial"/>
            </a:endParaRPr>
          </a:p>
          <a:p>
            <a:pPr marL="0" marR="0" lvl="0" indent="0" algn="l" rtl="0">
              <a:lnSpc>
                <a:spcPct val="80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a:p>
            <a:pPr marL="0" marR="0" lvl="0" indent="0" algn="l" rtl="0">
              <a:lnSpc>
                <a:spcPct val="80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a:p>
            <a:pPr marL="342900" marR="0" lvl="0" indent="-203200" algn="l" rtl="0">
              <a:lnSpc>
                <a:spcPct val="115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p:txBody>
      </p:sp>
      <p:sp>
        <p:nvSpPr>
          <p:cNvPr id="116" name="Google Shape;116;p7"/>
          <p:cNvSpPr txBox="1"/>
          <p:nvPr/>
        </p:nvSpPr>
        <p:spPr>
          <a:xfrm>
            <a:off x="457200" y="2914650"/>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600"/>
              <a:buFont typeface="Comic Sans MS"/>
              <a:buNone/>
            </a:pPr>
            <a:r>
              <a:rPr lang="en-US" sz="2600" b="1" i="0" u="none" strike="noStrike" cap="none" dirty="0">
                <a:solidFill>
                  <a:schemeClr val="dk1"/>
                </a:solidFill>
                <a:latin typeface="Twinkl Cursive Unlooped" panose="02000000000000000000" pitchFamily="2" charset="0"/>
                <a:sym typeface="Arial"/>
              </a:rPr>
              <a:t>Concrete </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20"/>
              </a:spcBef>
              <a:spcAft>
                <a:spcPts val="0"/>
              </a:spcAft>
              <a:buClr>
                <a:schemeClr val="dk1"/>
              </a:buClr>
              <a:buSzPts val="2600"/>
              <a:buFont typeface="Comic Sans MS"/>
              <a:buNone/>
            </a:pPr>
            <a:r>
              <a:rPr lang="en-US" sz="2600" b="0" i="0" u="none" strike="noStrike" cap="none" dirty="0">
                <a:solidFill>
                  <a:schemeClr val="dk1"/>
                </a:solidFill>
                <a:latin typeface="Twinkl Cursive Unlooped" panose="02000000000000000000" pitchFamily="2" charset="0"/>
                <a:sym typeface="Arial"/>
              </a:rPr>
              <a:t>‘doing’</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60"/>
              </a:spcBef>
              <a:spcAft>
                <a:spcPts val="0"/>
              </a:spcAft>
              <a:buClr>
                <a:schemeClr val="dk1"/>
              </a:buClr>
              <a:buSzPts val="1300"/>
              <a:buFont typeface="Comic Sans MS"/>
              <a:buNone/>
            </a:pPr>
            <a:endParaRPr sz="13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40"/>
              </a:spcBef>
              <a:spcAft>
                <a:spcPts val="0"/>
              </a:spcAft>
              <a:buClr>
                <a:schemeClr val="dk1"/>
              </a:buClr>
              <a:buSzPts val="2200"/>
              <a:buFont typeface="Comic Sans MS"/>
              <a:buNone/>
            </a:pPr>
            <a:r>
              <a:rPr lang="en-US" sz="2200" b="0" i="0" u="none" strike="noStrike" cap="none" dirty="0">
                <a:solidFill>
                  <a:schemeClr val="dk1"/>
                </a:solidFill>
                <a:latin typeface="Twinkl Cursive Unlooped" panose="02000000000000000000" pitchFamily="2" charset="0"/>
                <a:sym typeface="Arial"/>
              </a:rPr>
              <a:t>The children begin by using objects to help them learn in a more familiar way</a:t>
            </a:r>
            <a:r>
              <a:rPr lang="en-US" sz="22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440"/>
              </a:spcBef>
              <a:spcAft>
                <a:spcPts val="0"/>
              </a:spcAft>
              <a:buClr>
                <a:schemeClr val="dk1"/>
              </a:buClr>
              <a:buSzPts val="2200"/>
              <a:buFont typeface="Comic Sans MS"/>
              <a:buNone/>
            </a:pPr>
            <a:endParaRPr sz="2200" b="0" i="0" u="none" strike="noStrike" cap="none" dirty="0">
              <a:solidFill>
                <a:srgbClr val="FF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3000"/>
              <a:buFont typeface="Comic Sans MS"/>
              <a:buNone/>
            </a:pPr>
            <a:endParaRPr sz="30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rgbClr val="FF6600"/>
              </a:solidFill>
              <a:latin typeface="Comic Sans MS"/>
              <a:ea typeface="Comic Sans MS"/>
              <a:cs typeface="Comic Sans MS"/>
              <a:sym typeface="Comic Sans MS"/>
            </a:endParaRPr>
          </a:p>
        </p:txBody>
      </p:sp>
      <p:sp>
        <p:nvSpPr>
          <p:cNvPr id="117" name="Google Shape;117;p7"/>
          <p:cNvSpPr txBox="1"/>
          <p:nvPr/>
        </p:nvSpPr>
        <p:spPr>
          <a:xfrm>
            <a:off x="3176587" y="2914650"/>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dirty="0">
                <a:solidFill>
                  <a:schemeClr val="dk1"/>
                </a:solidFill>
                <a:latin typeface="Twinkl Cursive Unlooped" panose="02000000000000000000" pitchFamily="2" charset="0"/>
                <a:sym typeface="Arial"/>
              </a:rPr>
              <a:t>Pictorial</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Twinkl Cursive Unlooped" panose="02000000000000000000" pitchFamily="2" charset="0"/>
                <a:sym typeface="Arial"/>
              </a:rPr>
              <a:t>‘seeing’ </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80"/>
              </a:spcBef>
              <a:spcAft>
                <a:spcPts val="0"/>
              </a:spcAft>
              <a:buClr>
                <a:schemeClr val="dk1"/>
              </a:buClr>
              <a:buSzPts val="1400"/>
              <a:buFont typeface="Comic Sans MS"/>
              <a:buNone/>
            </a:pPr>
            <a:endParaRPr sz="14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r>
              <a:rPr lang="en-US" sz="2400" b="0" i="0" u="none" strike="noStrike" cap="none" dirty="0">
                <a:solidFill>
                  <a:schemeClr val="dk1"/>
                </a:solidFill>
                <a:latin typeface="Twinkl Cursive Unlooped" panose="02000000000000000000" pitchFamily="2" charset="0"/>
                <a:sym typeface="Arial"/>
              </a:rPr>
              <a:t>The children then use models and images to help them make links.</a:t>
            </a:r>
            <a:endParaRPr sz="2400" b="0" i="0" u="none" strike="noStrike" cap="none" dirty="0">
              <a:solidFill>
                <a:srgbClr val="FF0000"/>
              </a:solidFill>
              <a:latin typeface="Twinkl Cursive Unlooped" panose="02000000000000000000" pitchFamily="2" charset="0"/>
              <a:sym typeface="Arial"/>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FF6600"/>
              </a:solidFill>
              <a:latin typeface="Comic Sans MS"/>
              <a:ea typeface="Comic Sans MS"/>
              <a:cs typeface="Comic Sans MS"/>
              <a:sym typeface="Comic Sans MS"/>
            </a:endParaRPr>
          </a:p>
        </p:txBody>
      </p:sp>
      <p:sp>
        <p:nvSpPr>
          <p:cNvPr id="118" name="Google Shape;118;p7"/>
          <p:cNvSpPr txBox="1"/>
          <p:nvPr/>
        </p:nvSpPr>
        <p:spPr>
          <a:xfrm>
            <a:off x="5908675" y="2919412"/>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dirty="0">
                <a:solidFill>
                  <a:schemeClr val="dk1"/>
                </a:solidFill>
                <a:latin typeface="Twinkl Cursive Unlooped" panose="02000000000000000000" pitchFamily="2" charset="0"/>
                <a:sym typeface="Arial"/>
              </a:rPr>
              <a:t>Abstract</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Twinkl Cursive Unlooped" panose="02000000000000000000" pitchFamily="2" charset="0"/>
                <a:sym typeface="Arial"/>
              </a:rPr>
              <a:t>‘symbolic’</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80"/>
              </a:spcBef>
              <a:spcAft>
                <a:spcPts val="0"/>
              </a:spcAft>
              <a:buClr>
                <a:schemeClr val="dk1"/>
              </a:buClr>
              <a:buSzPts val="1400"/>
              <a:buFont typeface="Comic Sans MS"/>
              <a:buNone/>
            </a:pPr>
            <a:endParaRPr sz="14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r>
              <a:rPr lang="en-US" sz="2400" b="0" i="0" u="none" strike="noStrike" cap="none" dirty="0">
                <a:solidFill>
                  <a:schemeClr val="dk1"/>
                </a:solidFill>
                <a:latin typeface="Twinkl Cursive Unlooped" panose="02000000000000000000" pitchFamily="2" charset="0"/>
                <a:sym typeface="Arial"/>
              </a:rPr>
              <a:t>Finally the children move onto use just numbers and abstract symbols.</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endParaRPr sz="2400" b="0" i="0" u="none" strike="noStrike" cap="none" dirty="0">
              <a:solidFill>
                <a:srgbClr val="FF0000"/>
              </a:solidFill>
              <a:latin typeface="Comic Sans MS"/>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FF6600"/>
              </a:solidFill>
              <a:latin typeface="Comic Sans MS"/>
              <a:ea typeface="Comic Sans MS"/>
              <a:cs typeface="Comic Sans MS"/>
              <a:sym typeface="Comic Sans MS"/>
            </a:endParaRPr>
          </a:p>
        </p:txBody>
      </p:sp>
      <p:sp>
        <p:nvSpPr>
          <p:cNvPr id="119" name="Google Shape;119;p7"/>
          <p:cNvSpPr txBox="1"/>
          <p:nvPr/>
        </p:nvSpPr>
        <p:spPr>
          <a:xfrm>
            <a:off x="442912" y="5982492"/>
            <a:ext cx="8229600" cy="6746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Comic Sans MS"/>
              <a:buNone/>
            </a:pPr>
            <a:r>
              <a:rPr lang="en-GB" sz="2400" b="0" i="0" u="none" strike="noStrike" cap="none" dirty="0">
                <a:solidFill>
                  <a:schemeClr val="dk1"/>
                </a:solidFill>
                <a:latin typeface="Twinkl Cursive Unlooped" panose="02000000000000000000" pitchFamily="2" charset="0"/>
                <a:ea typeface="Comic Sans MS"/>
                <a:cs typeface="Comic Sans MS"/>
                <a:sym typeface="Comic Sans MS"/>
              </a:rPr>
              <a:t>The way we teach maths is the same across the whole of KS1</a:t>
            </a:r>
            <a:endParaRPr sz="2400" b="0" i="0" u="none" strike="noStrike" cap="none"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8D229E95-CB7C-FFE4-0152-F479C2E3CFA7}"/>
              </a:ext>
            </a:extLst>
          </p:cNvPr>
          <p:cNvSpPr>
            <a:spLocks noGrp="1"/>
          </p:cNvSpPr>
          <p:nvPr>
            <p:ph idx="1"/>
          </p:nvPr>
        </p:nvSpPr>
        <p:spPr>
          <a:xfrm>
            <a:off x="107950" y="1395413"/>
            <a:ext cx="2763838" cy="4525962"/>
          </a:xfrm>
        </p:spPr>
        <p:txBody>
          <a:bodyPr/>
          <a:lstStyle/>
          <a:p>
            <a:pPr marL="0" indent="0" algn="ctr">
              <a:buFont typeface="Wingdings 3" panose="05040102010807070707" pitchFamily="18" charset="2"/>
              <a:buNone/>
            </a:pPr>
            <a:r>
              <a:rPr lang="en-US" altLang="en-US" sz="2400" b="1" dirty="0">
                <a:solidFill>
                  <a:schemeClr val="tx1"/>
                </a:solidFill>
                <a:latin typeface="Twinkl Cursive Unlooped" pitchFamily="2" charset="0"/>
              </a:rPr>
              <a:t>Autumn</a:t>
            </a:r>
          </a:p>
          <a:p>
            <a:pPr marL="0" indent="0" algn="ctr">
              <a:buFont typeface="Wingdings 3" panose="05040102010807070707" pitchFamily="18" charset="2"/>
              <a:buNone/>
            </a:pPr>
            <a:endParaRPr lang="en-US" altLang="en-US" sz="2000" dirty="0">
              <a:solidFill>
                <a:schemeClr val="tx1"/>
              </a:solidFill>
              <a:latin typeface="Twinkl Cursive Unlooped" pitchFamily="2" charset="0"/>
            </a:endParaRPr>
          </a:p>
          <a:p>
            <a:pPr marL="0" indent="0" algn="ctr">
              <a:buFont typeface="Wingdings 3" panose="05040102010807070707" pitchFamily="18" charset="2"/>
              <a:buNone/>
            </a:pPr>
            <a:r>
              <a:rPr lang="en-US" altLang="en-US" sz="2000" dirty="0">
                <a:solidFill>
                  <a:schemeClr val="tx1"/>
                </a:solidFill>
                <a:latin typeface="Twinkl Cursive Unlooped" pitchFamily="2" charset="0"/>
              </a:rPr>
              <a:t>Place Value</a:t>
            </a:r>
          </a:p>
          <a:p>
            <a:pPr marL="0" indent="0" algn="ctr">
              <a:buFont typeface="Wingdings 3" panose="05040102010807070707" pitchFamily="18" charset="2"/>
              <a:buNone/>
            </a:pPr>
            <a:endParaRPr lang="en-US" altLang="en-US" sz="2000" dirty="0">
              <a:solidFill>
                <a:schemeClr val="tx1"/>
              </a:solidFill>
              <a:latin typeface="Twinkl Cursive Unlooped" pitchFamily="2" charset="0"/>
            </a:endParaRPr>
          </a:p>
          <a:p>
            <a:pPr marL="0" indent="0" algn="ctr">
              <a:buFont typeface="Wingdings 3" panose="05040102010807070707" pitchFamily="18" charset="2"/>
              <a:buNone/>
            </a:pPr>
            <a:r>
              <a:rPr lang="en-US" altLang="en-US" sz="2000" dirty="0">
                <a:solidFill>
                  <a:schemeClr val="tx1"/>
                </a:solidFill>
                <a:latin typeface="Twinkl Cursive Unlooped" pitchFamily="2" charset="0"/>
              </a:rPr>
              <a:t>Addition and Subtraction</a:t>
            </a:r>
          </a:p>
          <a:p>
            <a:pPr marL="0" indent="0" algn="ctr">
              <a:buFont typeface="Wingdings 3" panose="05040102010807070707" pitchFamily="18" charset="2"/>
              <a:buNone/>
            </a:pPr>
            <a:endParaRPr lang="en-US" altLang="en-US" sz="2400" dirty="0">
              <a:latin typeface="Twinkl Cursive Unlooped" pitchFamily="2" charset="0"/>
            </a:endParaRPr>
          </a:p>
          <a:p>
            <a:pPr marL="0" indent="0">
              <a:buFont typeface="Wingdings 3" panose="05040102010807070707" pitchFamily="18" charset="2"/>
              <a:buNone/>
            </a:pPr>
            <a:endParaRPr lang="en-US" altLang="en-US" dirty="0">
              <a:solidFill>
                <a:srgbClr val="FF6600"/>
              </a:solidFill>
            </a:endParaRPr>
          </a:p>
          <a:p>
            <a:pPr marL="0" indent="0">
              <a:buFont typeface="Wingdings 3" panose="05040102010807070707" pitchFamily="18" charset="2"/>
              <a:buNone/>
            </a:pPr>
            <a:endParaRPr lang="en-US" altLang="en-US" dirty="0"/>
          </a:p>
        </p:txBody>
      </p:sp>
      <p:sp>
        <p:nvSpPr>
          <p:cNvPr id="36867" name="Title 1">
            <a:extLst>
              <a:ext uri="{FF2B5EF4-FFF2-40B4-BE49-F238E27FC236}">
                <a16:creationId xmlns:a16="http://schemas.microsoft.com/office/drawing/2014/main" id="{C5372175-80E6-A162-47E3-141ECAFAF1C1}"/>
              </a:ext>
            </a:extLst>
          </p:cNvPr>
          <p:cNvSpPr>
            <a:spLocks noGrp="1"/>
          </p:cNvSpPr>
          <p:nvPr>
            <p:ph type="title"/>
          </p:nvPr>
        </p:nvSpPr>
        <p:spPr>
          <a:xfrm>
            <a:off x="457200" y="274638"/>
            <a:ext cx="6635750" cy="1143000"/>
          </a:xfrm>
        </p:spPr>
        <p:txBody>
          <a:bodyPr/>
          <a:lstStyle/>
          <a:p>
            <a:r>
              <a:rPr lang="en-US" altLang="en-US" sz="2000">
                <a:solidFill>
                  <a:srgbClr val="008000"/>
                </a:solidFill>
                <a:latin typeface="Twinkl Cursive Unlooped" pitchFamily="2" charset="0"/>
              </a:rPr>
              <a:t>These are the areas of Maths we cover in Year 2. The terms are a guide and may change based on the needs of the children</a:t>
            </a:r>
            <a:r>
              <a:rPr lang="en-US" altLang="en-US" sz="2400">
                <a:solidFill>
                  <a:srgbClr val="008000"/>
                </a:solidFill>
                <a:latin typeface="Twinkl Cursive Unlooped" pitchFamily="2" charset="0"/>
              </a:rPr>
              <a:t>.</a:t>
            </a:r>
          </a:p>
        </p:txBody>
      </p:sp>
      <p:sp>
        <p:nvSpPr>
          <p:cNvPr id="36868" name="Content Placeholder 2">
            <a:extLst>
              <a:ext uri="{FF2B5EF4-FFF2-40B4-BE49-F238E27FC236}">
                <a16:creationId xmlns:a16="http://schemas.microsoft.com/office/drawing/2014/main" id="{88EF1ADE-B9CB-04BE-8A41-2B365DC388F0}"/>
              </a:ext>
            </a:extLst>
          </p:cNvPr>
          <p:cNvSpPr txBox="1">
            <a:spLocks noChangeArrowheads="1"/>
          </p:cNvSpPr>
          <p:nvPr/>
        </p:nvSpPr>
        <p:spPr bwMode="auto">
          <a:xfrm>
            <a:off x="2913063" y="1417638"/>
            <a:ext cx="276383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20000"/>
              </a:spcBef>
              <a:buClrTx/>
              <a:buSzTx/>
              <a:buFont typeface="Arial" panose="020B0604020202020204" pitchFamily="34" charset="0"/>
              <a:buNone/>
            </a:pPr>
            <a:r>
              <a:rPr lang="en-US" altLang="en-US" sz="2400" b="1" dirty="0">
                <a:solidFill>
                  <a:schemeClr val="tx1"/>
                </a:solidFill>
                <a:latin typeface="Twinkl Cursive Unlooped" pitchFamily="2" charset="0"/>
              </a:rPr>
              <a:t>Spring</a:t>
            </a:r>
          </a:p>
          <a:p>
            <a:pPr algn="ctr" eaLnBrk="1" hangingPunct="1">
              <a:spcBef>
                <a:spcPct val="20000"/>
              </a:spcBef>
              <a:buClrTx/>
              <a:buSzTx/>
              <a:buFont typeface="Arial" panose="020B0604020202020204" pitchFamily="34" charset="0"/>
              <a:buNone/>
            </a:pPr>
            <a:endParaRPr lang="en-US" altLang="en-US" sz="2000" dirty="0">
              <a:solidFill>
                <a:schemeClr val="tx1"/>
              </a:solidFill>
              <a:latin typeface="Twinkl Cursive Unlooped" pitchFamily="2" charset="0"/>
            </a:endParaRPr>
          </a:p>
          <a:p>
            <a:pPr algn="ctr" eaLnBrk="1" hangingPunct="1">
              <a:spcBef>
                <a:spcPct val="20000"/>
              </a:spcBef>
              <a:buClrTx/>
              <a:buSzTx/>
              <a:buFont typeface="Wingdings 3" panose="05040102010807070707" pitchFamily="18" charset="2"/>
              <a:buNone/>
            </a:pPr>
            <a:r>
              <a:rPr lang="en-US" altLang="en-US" sz="2000" dirty="0">
                <a:solidFill>
                  <a:schemeClr val="tx1"/>
                </a:solidFill>
                <a:latin typeface="Twinkl Cursive Unlooped" pitchFamily="2" charset="0"/>
              </a:rPr>
              <a:t>Properties of shape</a:t>
            </a:r>
          </a:p>
          <a:p>
            <a:pPr algn="ctr" eaLnBrk="1" hangingPunct="1">
              <a:spcBef>
                <a:spcPct val="20000"/>
              </a:spcBef>
              <a:buClrTx/>
              <a:buSzTx/>
              <a:buFont typeface="Arial" panose="020B0604020202020204" pitchFamily="34" charset="0"/>
              <a:buNone/>
            </a:pPr>
            <a:endParaRPr lang="en-US" altLang="en-US" sz="2000" dirty="0">
              <a:solidFill>
                <a:schemeClr val="tx1"/>
              </a:solidFill>
              <a:latin typeface="Twinkl Cursive Unlooped" pitchFamily="2" charset="0"/>
            </a:endParaRPr>
          </a:p>
          <a:p>
            <a:pPr algn="ctr" eaLnBrk="1" hangingPunct="1">
              <a:spcBef>
                <a:spcPct val="20000"/>
              </a:spcBef>
              <a:buClrTx/>
              <a:buSzTx/>
              <a:buFont typeface="Arial" panose="020B0604020202020204" pitchFamily="34" charset="0"/>
              <a:buNone/>
            </a:pPr>
            <a:r>
              <a:rPr lang="en-US" altLang="en-US" sz="2000" dirty="0">
                <a:solidFill>
                  <a:schemeClr val="tx1"/>
                </a:solidFill>
                <a:latin typeface="Twinkl Cursive Unlooped" pitchFamily="2" charset="0"/>
              </a:rPr>
              <a:t>Multiplication </a:t>
            </a:r>
          </a:p>
          <a:p>
            <a:pPr algn="ctr" eaLnBrk="1" hangingPunct="1">
              <a:spcBef>
                <a:spcPct val="20000"/>
              </a:spcBef>
              <a:buClrTx/>
              <a:buSzTx/>
              <a:buFont typeface="Arial" panose="020B0604020202020204" pitchFamily="34" charset="0"/>
              <a:buNone/>
            </a:pPr>
            <a:r>
              <a:rPr lang="en-US" altLang="en-US" sz="2000" dirty="0">
                <a:solidFill>
                  <a:schemeClr val="tx1"/>
                </a:solidFill>
                <a:latin typeface="Twinkl Cursive Unlooped" pitchFamily="2" charset="0"/>
              </a:rPr>
              <a:t>and Division</a:t>
            </a:r>
          </a:p>
          <a:p>
            <a:pPr algn="ctr" eaLnBrk="1" hangingPunct="1">
              <a:spcBef>
                <a:spcPct val="20000"/>
              </a:spcBef>
              <a:buClrTx/>
              <a:buSzTx/>
              <a:buFont typeface="Arial" panose="020B0604020202020204" pitchFamily="34" charset="0"/>
              <a:buNone/>
            </a:pPr>
            <a:endParaRPr lang="en-US" altLang="en-US" sz="2000" dirty="0">
              <a:solidFill>
                <a:schemeClr val="tx1"/>
              </a:solidFill>
              <a:latin typeface="Twinkl Cursive Unlooped" pitchFamily="2" charset="0"/>
            </a:endParaRPr>
          </a:p>
          <a:p>
            <a:pPr algn="ctr" eaLnBrk="1" hangingPunct="1">
              <a:spcBef>
                <a:spcPct val="20000"/>
              </a:spcBef>
              <a:buClrTx/>
              <a:buSzTx/>
              <a:buFont typeface="Arial" panose="020B0604020202020204" pitchFamily="34" charset="0"/>
              <a:buNone/>
            </a:pPr>
            <a:r>
              <a:rPr lang="en-US" altLang="en-US" sz="2000" dirty="0">
                <a:solidFill>
                  <a:schemeClr val="tx1"/>
                </a:solidFill>
                <a:latin typeface="Twinkl Cursive Unlooped" pitchFamily="2" charset="0"/>
              </a:rPr>
              <a:t>Fractions</a:t>
            </a:r>
          </a:p>
          <a:p>
            <a:pPr algn="ctr" eaLnBrk="1" hangingPunct="1">
              <a:spcBef>
                <a:spcPct val="20000"/>
              </a:spcBef>
              <a:buClrTx/>
              <a:buSzTx/>
              <a:buFont typeface="Arial" panose="020B0604020202020204" pitchFamily="34" charset="0"/>
              <a:buNone/>
            </a:pPr>
            <a:endParaRPr lang="en-US" altLang="en-US" sz="2000" dirty="0">
              <a:solidFill>
                <a:schemeClr val="tx1"/>
              </a:solidFill>
              <a:latin typeface="Twinkl Cursive Unlooped" pitchFamily="2" charset="0"/>
            </a:endParaRPr>
          </a:p>
          <a:p>
            <a:pPr algn="ctr" eaLnBrk="1" hangingPunct="1">
              <a:spcBef>
                <a:spcPct val="20000"/>
              </a:spcBef>
              <a:buClrTx/>
              <a:buSzTx/>
              <a:buFont typeface="Wingdings 3" panose="05040102010807070707" pitchFamily="18" charset="2"/>
              <a:buNone/>
            </a:pPr>
            <a:r>
              <a:rPr lang="en-US" altLang="en-US" sz="2000" dirty="0">
                <a:solidFill>
                  <a:schemeClr val="tx1"/>
                </a:solidFill>
                <a:latin typeface="Twinkl Cursive Unlooped" pitchFamily="2" charset="0"/>
              </a:rPr>
              <a:t>Addition and Subtraction</a:t>
            </a:r>
          </a:p>
          <a:p>
            <a:pPr eaLnBrk="1" hangingPunct="1">
              <a:spcBef>
                <a:spcPct val="20000"/>
              </a:spcBef>
              <a:buClrTx/>
              <a:buSzTx/>
              <a:buFont typeface="Arial" panose="020B0604020202020204" pitchFamily="34" charset="0"/>
              <a:buNone/>
            </a:pPr>
            <a:endParaRPr lang="en-US" altLang="en-US" sz="3200" dirty="0">
              <a:solidFill>
                <a:schemeClr val="tx1"/>
              </a:solidFill>
              <a:latin typeface="Twinkl Cursive Unlooped" pitchFamily="2" charset="0"/>
            </a:endParaRPr>
          </a:p>
        </p:txBody>
      </p:sp>
      <p:sp>
        <p:nvSpPr>
          <p:cNvPr id="7" name="Content Placeholder 2">
            <a:extLst>
              <a:ext uri="{FF2B5EF4-FFF2-40B4-BE49-F238E27FC236}">
                <a16:creationId xmlns:a16="http://schemas.microsoft.com/office/drawing/2014/main" id="{E81A98FC-6E31-DAA9-553C-2F4526C4DC3A}"/>
              </a:ext>
            </a:extLst>
          </p:cNvPr>
          <p:cNvSpPr txBox="1">
            <a:spLocks/>
          </p:cNvSpPr>
          <p:nvPr/>
        </p:nvSpPr>
        <p:spPr>
          <a:xfrm>
            <a:off x="5897563" y="1395413"/>
            <a:ext cx="2763837" cy="5267325"/>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defRPr/>
            </a:pPr>
            <a:r>
              <a:rPr lang="en-US" sz="9600" b="1" dirty="0">
                <a:latin typeface="Twinkl Cursive Unlooped" panose="02000000000000000000" pitchFamily="2" charset="0"/>
              </a:rPr>
              <a:t>Summer </a:t>
            </a:r>
            <a:endParaRPr lang="en-US" sz="9600" dirty="0">
              <a:latin typeface="Twinkl Cursive Unlooped" panose="02000000000000000000" pitchFamily="2" charset="0"/>
            </a:endParaRPr>
          </a:p>
          <a:p>
            <a:pPr marL="0" indent="0" algn="ctr">
              <a:buFont typeface="Arial"/>
              <a:buNone/>
              <a:defRPr/>
            </a:pPr>
            <a:endParaRPr lang="en-US" sz="8000" dirty="0">
              <a:latin typeface="Twinkl Cursive Unlooped" panose="02000000000000000000" pitchFamily="2" charset="0"/>
            </a:endParaRPr>
          </a:p>
          <a:p>
            <a:pPr marL="0" indent="0" algn="ctr">
              <a:buFont typeface="Arial"/>
              <a:buNone/>
              <a:defRPr/>
            </a:pPr>
            <a:r>
              <a:rPr lang="en-US" sz="8000" dirty="0">
                <a:latin typeface="Twinkl Cursive Unlooped" panose="02000000000000000000" pitchFamily="2" charset="0"/>
              </a:rPr>
              <a:t>Money</a:t>
            </a:r>
          </a:p>
          <a:p>
            <a:pPr marL="0" indent="0" algn="ctr">
              <a:buFont typeface="Arial"/>
              <a:buNone/>
              <a:defRPr/>
            </a:pPr>
            <a:endParaRPr lang="en-US" sz="8000" dirty="0">
              <a:latin typeface="Twinkl Cursive Unlooped" panose="02000000000000000000" pitchFamily="2" charset="0"/>
            </a:endParaRPr>
          </a:p>
          <a:p>
            <a:pPr marL="0" indent="0" algn="ctr">
              <a:buFont typeface="Arial"/>
              <a:buNone/>
              <a:defRPr/>
            </a:pPr>
            <a:r>
              <a:rPr lang="en-US" sz="8000" dirty="0">
                <a:latin typeface="Twinkl Cursive Unlooped" panose="02000000000000000000" pitchFamily="2" charset="0"/>
              </a:rPr>
              <a:t>Time</a:t>
            </a:r>
          </a:p>
          <a:p>
            <a:pPr marL="0" indent="0" algn="ctr">
              <a:buFont typeface="Arial"/>
              <a:buNone/>
              <a:defRPr/>
            </a:pPr>
            <a:endParaRPr lang="en-US" sz="8000" dirty="0">
              <a:latin typeface="Twinkl Cursive Unlooped" panose="02000000000000000000" pitchFamily="2" charset="0"/>
            </a:endParaRPr>
          </a:p>
          <a:p>
            <a:pPr marL="0" indent="0" algn="ctr">
              <a:buFont typeface="Arial"/>
              <a:buNone/>
              <a:defRPr/>
            </a:pPr>
            <a:r>
              <a:rPr lang="en-US" sz="8000" dirty="0">
                <a:latin typeface="Twinkl Cursive Unlooped" panose="02000000000000000000" pitchFamily="2" charset="0"/>
              </a:rPr>
              <a:t>Statistics</a:t>
            </a:r>
          </a:p>
          <a:p>
            <a:pPr marL="0" indent="0" algn="ctr">
              <a:buFont typeface="Arial"/>
              <a:buNone/>
              <a:defRPr/>
            </a:pPr>
            <a:endParaRPr lang="en-US" sz="8000" dirty="0">
              <a:latin typeface="Twinkl Cursive Unlooped" panose="02000000000000000000" pitchFamily="2" charset="0"/>
            </a:endParaRPr>
          </a:p>
          <a:p>
            <a:pPr marL="0" indent="0" algn="ctr">
              <a:buFont typeface="Arial"/>
              <a:buNone/>
              <a:defRPr/>
            </a:pPr>
            <a:r>
              <a:rPr lang="en-US" sz="8000" dirty="0">
                <a:latin typeface="Twinkl Cursive Unlooped" panose="02000000000000000000" pitchFamily="2" charset="0"/>
              </a:rPr>
              <a:t>Length and Height </a:t>
            </a:r>
          </a:p>
          <a:p>
            <a:pPr marL="0" indent="0" algn="ctr">
              <a:buFont typeface="Arial"/>
              <a:buNone/>
              <a:defRPr/>
            </a:pPr>
            <a:endParaRPr lang="en-US" sz="8000" dirty="0">
              <a:latin typeface="Twinkl Cursive Unlooped" panose="02000000000000000000" pitchFamily="2" charset="0"/>
            </a:endParaRPr>
          </a:p>
          <a:p>
            <a:pPr marL="0" indent="0" algn="ctr">
              <a:buFont typeface="Arial"/>
              <a:buNone/>
              <a:defRPr/>
            </a:pPr>
            <a:r>
              <a:rPr lang="en-US" sz="8000" dirty="0">
                <a:latin typeface="Twinkl Cursive Unlooped" panose="02000000000000000000" pitchFamily="2" charset="0"/>
              </a:rPr>
              <a:t>Mass, Capacity and Temperature</a:t>
            </a:r>
          </a:p>
          <a:p>
            <a:pPr marL="0" indent="0" algn="ctr">
              <a:buFont typeface="Arial"/>
              <a:buNone/>
              <a:defRPr/>
            </a:pPr>
            <a:endParaRPr lang="en-US" sz="8000" dirty="0">
              <a:latin typeface="Twinkl Cursive Unlooped" panose="02000000000000000000" pitchFamily="2" charset="0"/>
            </a:endParaRPr>
          </a:p>
          <a:p>
            <a:pPr marL="0" indent="0" algn="ctr">
              <a:buFont typeface="Arial"/>
              <a:buNone/>
              <a:defRPr/>
            </a:pPr>
            <a:r>
              <a:rPr lang="en-US" sz="8000" dirty="0">
                <a:latin typeface="Twinkl Cursive Unlooped" panose="02000000000000000000" pitchFamily="2" charset="0"/>
              </a:rPr>
              <a:t>Position and Direction</a:t>
            </a:r>
          </a:p>
          <a:p>
            <a:pPr marL="0" indent="0" algn="ctr">
              <a:buFont typeface="Arial"/>
              <a:buNone/>
              <a:defRPr/>
            </a:pPr>
            <a:endParaRPr lang="en-US" sz="8000" dirty="0">
              <a:latin typeface="Twinkl Cursive Unlooped" panose="02000000000000000000" pitchFamily="2" charset="0"/>
            </a:endParaRPr>
          </a:p>
          <a:p>
            <a:pPr marL="0" indent="0" algn="ctr">
              <a:buFont typeface="Arial"/>
              <a:buNone/>
              <a:defRPr/>
            </a:pPr>
            <a:r>
              <a:rPr lang="en-US" sz="8000" dirty="0">
                <a:latin typeface="Twinkl Cursive Unlooped" panose="02000000000000000000" pitchFamily="2" charset="0"/>
              </a:rPr>
              <a:t>Additional </a:t>
            </a:r>
          </a:p>
          <a:p>
            <a:pPr marL="0" indent="0" algn="ctr">
              <a:buFont typeface="Arial"/>
              <a:buNone/>
              <a:defRPr/>
            </a:pPr>
            <a:r>
              <a:rPr lang="en-US" sz="8000" dirty="0">
                <a:latin typeface="Twinkl Cursive Unlooped" panose="02000000000000000000" pitchFamily="2" charset="0"/>
              </a:rPr>
              <a:t>Problem solving</a:t>
            </a:r>
          </a:p>
          <a:p>
            <a:pPr marL="0" indent="0">
              <a:buFont typeface="Arial"/>
              <a:buNone/>
              <a:defRPr/>
            </a:pPr>
            <a:endParaRPr lang="en-US" sz="8000" dirty="0">
              <a:solidFill>
                <a:srgbClr val="FF6600"/>
              </a:solidFill>
              <a:latin typeface="Twinkl Cursive Unlooped" panose="02000000000000000000" pitchFamily="2" charset="0"/>
            </a:endParaRPr>
          </a:p>
          <a:p>
            <a:pPr marL="0" indent="0">
              <a:buFont typeface="Arial"/>
              <a:buNone/>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2B791CD-E125-B0B5-366E-B3F34FE2951C}"/>
              </a:ext>
            </a:extLst>
          </p:cNvPr>
          <p:cNvSpPr>
            <a:spLocks noGrp="1"/>
          </p:cNvSpPr>
          <p:nvPr>
            <p:ph type="title"/>
          </p:nvPr>
        </p:nvSpPr>
        <p:spPr>
          <a:xfrm>
            <a:off x="522288" y="260350"/>
            <a:ext cx="6870700" cy="828675"/>
          </a:xfrm>
        </p:spPr>
        <p:txBody>
          <a:bodyPr/>
          <a:lstStyle/>
          <a:p>
            <a:pPr algn="ctr" eaLnBrk="1" hangingPunct="1"/>
            <a:r>
              <a:rPr lang="en-GB" altLang="en-US" u="sng" dirty="0">
                <a:solidFill>
                  <a:schemeClr val="tx1"/>
                </a:solidFill>
                <a:latin typeface="Twinkl Cursive Unlooped" pitchFamily="2" charset="0"/>
              </a:rPr>
              <a:t>The Y2 Team</a:t>
            </a:r>
          </a:p>
        </p:txBody>
      </p:sp>
      <p:sp>
        <p:nvSpPr>
          <p:cNvPr id="20483" name="Content Placeholder 2">
            <a:extLst>
              <a:ext uri="{FF2B5EF4-FFF2-40B4-BE49-F238E27FC236}">
                <a16:creationId xmlns:a16="http://schemas.microsoft.com/office/drawing/2014/main" id="{25876922-A23D-FC16-C71A-81AF41E48872}"/>
              </a:ext>
            </a:extLst>
          </p:cNvPr>
          <p:cNvSpPr>
            <a:spLocks noGrp="1"/>
          </p:cNvSpPr>
          <p:nvPr>
            <p:ph idx="1"/>
          </p:nvPr>
        </p:nvSpPr>
        <p:spPr>
          <a:xfrm>
            <a:off x="2115653" y="1329367"/>
            <a:ext cx="4285233" cy="4608513"/>
          </a:xfrm>
        </p:spPr>
        <p:txBody>
          <a:bodyPr/>
          <a:lstStyle/>
          <a:p>
            <a:pPr marL="0" indent="0" algn="ctr" eaLnBrk="1" hangingPunct="1">
              <a:buFont typeface="Arial" panose="020B0604020202020204" pitchFamily="34" charset="0"/>
              <a:buNone/>
            </a:pPr>
            <a:r>
              <a:rPr lang="en-GB" altLang="en-US" sz="2400" b="1" dirty="0">
                <a:solidFill>
                  <a:schemeClr val="tx1"/>
                </a:solidFill>
                <a:latin typeface="Twinkl Cursive Unlooped" pitchFamily="2" charset="0"/>
              </a:rPr>
              <a:t>Class teachers:</a:t>
            </a:r>
          </a:p>
          <a:p>
            <a:pPr marL="0" indent="0" algn="ctr" eaLnBrk="1" hangingPunct="1">
              <a:buFont typeface="Arial" panose="020B0604020202020204" pitchFamily="34" charset="0"/>
              <a:buNone/>
            </a:pPr>
            <a:r>
              <a:rPr lang="en-GB" altLang="en-US" sz="2400" dirty="0">
                <a:solidFill>
                  <a:srgbClr val="0070C0"/>
                </a:solidFill>
                <a:latin typeface="Twinkl Cursive Unlooped" pitchFamily="2" charset="0"/>
              </a:rPr>
              <a:t>Class 5: Mrs </a:t>
            </a:r>
            <a:r>
              <a:rPr lang="en-GB" altLang="en-US" sz="2400" dirty="0" err="1">
                <a:solidFill>
                  <a:srgbClr val="0070C0"/>
                </a:solidFill>
                <a:latin typeface="Twinkl Cursive Unlooped" pitchFamily="2" charset="0"/>
              </a:rPr>
              <a:t>Cann</a:t>
            </a:r>
            <a:r>
              <a:rPr lang="en-GB" altLang="en-US" sz="2400" dirty="0">
                <a:solidFill>
                  <a:srgbClr val="0070C0"/>
                </a:solidFill>
                <a:latin typeface="Twinkl Cursive Unlooped" pitchFamily="2" charset="0"/>
              </a:rPr>
              <a:t>   </a:t>
            </a:r>
          </a:p>
          <a:p>
            <a:pPr marL="0" indent="0" algn="ctr" eaLnBrk="1" hangingPunct="1">
              <a:buFont typeface="Arial" panose="020B0604020202020204" pitchFamily="34" charset="0"/>
              <a:buNone/>
            </a:pPr>
            <a:endParaRPr lang="en-GB" altLang="en-US" sz="2400" dirty="0">
              <a:solidFill>
                <a:srgbClr val="0070C0"/>
              </a:solidFill>
              <a:latin typeface="Twinkl Cursive Unlooped" pitchFamily="2" charset="0"/>
            </a:endParaRPr>
          </a:p>
          <a:p>
            <a:pPr marL="0" indent="0" algn="ctr" eaLnBrk="1" hangingPunct="1">
              <a:buFontTx/>
              <a:buNone/>
            </a:pPr>
            <a:r>
              <a:rPr lang="en-GB" altLang="en-US" sz="2400" dirty="0">
                <a:solidFill>
                  <a:srgbClr val="FF0000"/>
                </a:solidFill>
                <a:latin typeface="Twinkl Cursive Unlooped" pitchFamily="2" charset="0"/>
              </a:rPr>
              <a:t>Class 6: Miss Travis</a:t>
            </a:r>
            <a:endParaRPr lang="en-GB" altLang="en-US" sz="2400" b="1" dirty="0">
              <a:solidFill>
                <a:srgbClr val="FF0000"/>
              </a:solidFill>
              <a:latin typeface="Twinkl Cursive Unlooped" pitchFamily="2" charset="0"/>
            </a:endParaRPr>
          </a:p>
          <a:p>
            <a:pPr marL="0" indent="0" algn="ctr" eaLnBrk="1" hangingPunct="1">
              <a:buFontTx/>
              <a:buNone/>
            </a:pPr>
            <a:endParaRPr lang="en-GB" altLang="en-US" sz="2400" b="1" dirty="0">
              <a:solidFill>
                <a:schemeClr val="tx1"/>
              </a:solidFill>
              <a:latin typeface="Twinkl Cursive Unlooped" pitchFamily="2" charset="0"/>
            </a:endParaRPr>
          </a:p>
          <a:p>
            <a:pPr marL="0" indent="0" algn="ctr" eaLnBrk="1" hangingPunct="1">
              <a:buFontTx/>
              <a:buNone/>
            </a:pPr>
            <a:r>
              <a:rPr lang="en-GB" altLang="en-US" sz="2400" b="1" dirty="0">
                <a:solidFill>
                  <a:schemeClr val="tx1"/>
                </a:solidFill>
                <a:latin typeface="Twinkl Cursive Unlooped" pitchFamily="2" charset="0"/>
              </a:rPr>
              <a:t>Class Teaching Assistants:</a:t>
            </a:r>
          </a:p>
          <a:p>
            <a:pPr marL="0" indent="0" algn="ctr" eaLnBrk="1" hangingPunct="1">
              <a:buFontTx/>
              <a:buNone/>
            </a:pPr>
            <a:r>
              <a:rPr lang="en-GB" altLang="en-US" sz="2400" dirty="0">
                <a:solidFill>
                  <a:schemeClr val="tx1"/>
                </a:solidFill>
                <a:latin typeface="Twinkl Cursive Unlooped" pitchFamily="2" charset="0"/>
              </a:rPr>
              <a:t>	 </a:t>
            </a:r>
            <a:r>
              <a:rPr lang="en-GB" altLang="en-US" sz="2400" dirty="0">
                <a:solidFill>
                  <a:srgbClr val="0070C0"/>
                </a:solidFill>
                <a:latin typeface="Twinkl Cursive Unlooped" pitchFamily="2" charset="0"/>
              </a:rPr>
              <a:t>Class 5: Mrs Platts and Miss Renwick</a:t>
            </a:r>
          </a:p>
          <a:p>
            <a:pPr marL="0" indent="0" algn="ctr" eaLnBrk="1" hangingPunct="1">
              <a:buFontTx/>
              <a:buNone/>
            </a:pPr>
            <a:r>
              <a:rPr lang="en-GB" altLang="en-US" sz="2400" dirty="0">
                <a:solidFill>
                  <a:srgbClr val="0070C0"/>
                </a:solidFill>
                <a:latin typeface="Twinkl Cursive Unlooped" pitchFamily="2" charset="0"/>
              </a:rPr>
              <a:t> </a:t>
            </a:r>
          </a:p>
          <a:p>
            <a:pPr marL="0" indent="0" algn="ctr" eaLnBrk="1" hangingPunct="1">
              <a:buFontTx/>
              <a:buNone/>
            </a:pPr>
            <a:r>
              <a:rPr lang="en-GB" altLang="en-US" sz="2400" dirty="0">
                <a:solidFill>
                  <a:srgbClr val="FF0000"/>
                </a:solidFill>
                <a:latin typeface="Twinkl Cursive Unlooped" pitchFamily="2" charset="0"/>
              </a:rPr>
              <a:t>Class 6: Mrs Leaf</a:t>
            </a:r>
          </a:p>
        </p:txBody>
      </p:sp>
      <p:pic>
        <p:nvPicPr>
          <p:cNvPr id="4" name="Picture 3">
            <a:extLst>
              <a:ext uri="{FF2B5EF4-FFF2-40B4-BE49-F238E27FC236}">
                <a16:creationId xmlns:a16="http://schemas.microsoft.com/office/drawing/2014/main" id="{85A66B54-BA1F-455D-8090-97D6A2F1AEC3}"/>
              </a:ext>
            </a:extLst>
          </p:cNvPr>
          <p:cNvPicPr>
            <a:picLocks noChangeAspect="1"/>
          </p:cNvPicPr>
          <p:nvPr/>
        </p:nvPicPr>
        <p:blipFill>
          <a:blip r:embed="rId2"/>
          <a:stretch>
            <a:fillRect/>
          </a:stretch>
        </p:blipFill>
        <p:spPr>
          <a:xfrm>
            <a:off x="1356501" y="900708"/>
            <a:ext cx="1170279" cy="1526001"/>
          </a:xfrm>
          <a:prstGeom prst="rect">
            <a:avLst/>
          </a:prstGeom>
        </p:spPr>
      </p:pic>
      <p:pic>
        <p:nvPicPr>
          <p:cNvPr id="6" name="Picture 5">
            <a:extLst>
              <a:ext uri="{FF2B5EF4-FFF2-40B4-BE49-F238E27FC236}">
                <a16:creationId xmlns:a16="http://schemas.microsoft.com/office/drawing/2014/main" id="{2C0603A2-C1B1-4768-847C-B4081723DB32}"/>
              </a:ext>
            </a:extLst>
          </p:cNvPr>
          <p:cNvPicPr>
            <a:picLocks noChangeAspect="1"/>
          </p:cNvPicPr>
          <p:nvPr/>
        </p:nvPicPr>
        <p:blipFill>
          <a:blip r:embed="rId3"/>
          <a:stretch>
            <a:fillRect/>
          </a:stretch>
        </p:blipFill>
        <p:spPr>
          <a:xfrm>
            <a:off x="5874084" y="1965826"/>
            <a:ext cx="1151981" cy="1526001"/>
          </a:xfrm>
          <a:prstGeom prst="rect">
            <a:avLst/>
          </a:prstGeom>
        </p:spPr>
      </p:pic>
      <p:pic>
        <p:nvPicPr>
          <p:cNvPr id="8" name="Picture 7">
            <a:extLst>
              <a:ext uri="{FF2B5EF4-FFF2-40B4-BE49-F238E27FC236}">
                <a16:creationId xmlns:a16="http://schemas.microsoft.com/office/drawing/2014/main" id="{8A9AB1F2-24D6-4320-AF37-9230B88F57C3}"/>
              </a:ext>
            </a:extLst>
          </p:cNvPr>
          <p:cNvPicPr>
            <a:picLocks noChangeAspect="1"/>
          </p:cNvPicPr>
          <p:nvPr/>
        </p:nvPicPr>
        <p:blipFill>
          <a:blip r:embed="rId4"/>
          <a:stretch>
            <a:fillRect/>
          </a:stretch>
        </p:blipFill>
        <p:spPr>
          <a:xfrm>
            <a:off x="5988093" y="4928394"/>
            <a:ext cx="1037972" cy="1415875"/>
          </a:xfrm>
          <a:prstGeom prst="rect">
            <a:avLst/>
          </a:prstGeom>
        </p:spPr>
      </p:pic>
      <p:pic>
        <p:nvPicPr>
          <p:cNvPr id="5" name="Picture 4">
            <a:extLst>
              <a:ext uri="{FF2B5EF4-FFF2-40B4-BE49-F238E27FC236}">
                <a16:creationId xmlns:a16="http://schemas.microsoft.com/office/drawing/2014/main" id="{0D70E8A5-0439-45A7-9B7A-8BB36BE3BBD6}"/>
              </a:ext>
            </a:extLst>
          </p:cNvPr>
          <p:cNvPicPr>
            <a:picLocks noChangeAspect="1"/>
          </p:cNvPicPr>
          <p:nvPr/>
        </p:nvPicPr>
        <p:blipFill>
          <a:blip r:embed="rId5"/>
          <a:stretch>
            <a:fillRect/>
          </a:stretch>
        </p:blipFill>
        <p:spPr>
          <a:xfrm>
            <a:off x="316025" y="3572015"/>
            <a:ext cx="995077" cy="1368985"/>
          </a:xfrm>
          <a:prstGeom prst="rect">
            <a:avLst/>
          </a:prstGeom>
        </p:spPr>
      </p:pic>
      <p:pic>
        <p:nvPicPr>
          <p:cNvPr id="11" name="Picture 10">
            <a:extLst>
              <a:ext uri="{FF2B5EF4-FFF2-40B4-BE49-F238E27FC236}">
                <a16:creationId xmlns:a16="http://schemas.microsoft.com/office/drawing/2014/main" id="{0A1994D1-8E74-479E-9AC7-A7E79D2A811F}"/>
              </a:ext>
            </a:extLst>
          </p:cNvPr>
          <p:cNvPicPr>
            <a:picLocks noChangeAspect="1"/>
          </p:cNvPicPr>
          <p:nvPr/>
        </p:nvPicPr>
        <p:blipFill>
          <a:blip r:embed="rId6"/>
          <a:stretch>
            <a:fillRect/>
          </a:stretch>
        </p:blipFill>
        <p:spPr>
          <a:xfrm>
            <a:off x="1331640" y="3581143"/>
            <a:ext cx="1048457" cy="1368985"/>
          </a:xfrm>
          <a:prstGeom prst="rect">
            <a:avLst/>
          </a:prstGeo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B0A88-F7DE-AC10-A886-3D5A782193E3}"/>
              </a:ext>
            </a:extLst>
          </p:cNvPr>
          <p:cNvSpPr>
            <a:spLocks noGrp="1"/>
          </p:cNvSpPr>
          <p:nvPr>
            <p:ph idx="1"/>
          </p:nvPr>
        </p:nvSpPr>
        <p:spPr>
          <a:xfrm>
            <a:off x="323850" y="333375"/>
            <a:ext cx="6985000" cy="3881438"/>
          </a:xfrm>
        </p:spPr>
        <p:txBody>
          <a:bodyPr/>
          <a:lstStyle/>
          <a:p>
            <a:pPr marL="0" indent="0">
              <a:buFont typeface="Wingdings 3" pitchFamily="2" charset="2"/>
              <a:buNone/>
              <a:defRPr/>
            </a:pPr>
            <a:r>
              <a:rPr lang="en-GB" altLang="en-US" sz="2400" dirty="0">
                <a:solidFill>
                  <a:schemeClr val="accent2"/>
                </a:solidFill>
                <a:latin typeface="Twinkl Cursive Unlooped" panose="02000000000000000000" pitchFamily="2" charset="0"/>
                <a:ea typeface="MS PGothic" panose="020B0600070205080204" pitchFamily="34" charset="-128"/>
              </a:rPr>
              <a:t>Here is some of the language the children will use when talking about Maths…</a:t>
            </a:r>
          </a:p>
          <a:p>
            <a:pPr marL="0" indent="0">
              <a:buFont typeface="Wingdings 3" pitchFamily="2" charset="2"/>
              <a:buNone/>
              <a:defRPr/>
            </a:pPr>
            <a:endParaRPr lang="en-US" b="1" dirty="0">
              <a:latin typeface="Twinkl Cursive Unlooped" panose="02000000000000000000" pitchFamily="2" charset="0"/>
            </a:endParaRPr>
          </a:p>
          <a:p>
            <a:pPr marL="0" indent="0">
              <a:buFont typeface="Wingdings 3" pitchFamily="2" charset="2"/>
              <a:buNone/>
              <a:defRPr/>
            </a:pPr>
            <a:r>
              <a:rPr lang="en-US" b="1" dirty="0">
                <a:solidFill>
                  <a:schemeClr val="tx1"/>
                </a:solidFill>
                <a:latin typeface="Twinkl Cursive Unlooped" panose="02000000000000000000" pitchFamily="2" charset="0"/>
              </a:rPr>
              <a:t>Hundreds, Tens and Ones :</a:t>
            </a:r>
            <a:r>
              <a:rPr lang="en-US" dirty="0">
                <a:solidFill>
                  <a:schemeClr val="tx1"/>
                </a:solidFill>
                <a:latin typeface="Twinkl Cursive Unlooped" panose="02000000000000000000" pitchFamily="2" charset="0"/>
              </a:rPr>
              <a:t>This makes up the place value of a number. We refer to these as columns.</a:t>
            </a:r>
          </a:p>
          <a:p>
            <a:pPr marL="0" indent="0">
              <a:buFont typeface="Wingdings 3" pitchFamily="2" charset="2"/>
              <a:buNone/>
              <a:defRPr/>
            </a:pPr>
            <a:r>
              <a:rPr lang="en-US" b="1" dirty="0">
                <a:solidFill>
                  <a:schemeClr val="tx1"/>
                </a:solidFill>
                <a:latin typeface="Twinkl Cursive Unlooped" panose="02000000000000000000" pitchFamily="2" charset="0"/>
              </a:rPr>
              <a:t>Digit: </a:t>
            </a:r>
            <a:r>
              <a:rPr lang="en-US" dirty="0">
                <a:solidFill>
                  <a:schemeClr val="tx1"/>
                </a:solidFill>
                <a:latin typeface="Twinkl Cursive Unlooped" panose="02000000000000000000" pitchFamily="2" charset="0"/>
              </a:rPr>
              <a:t>All numbers are made up of the digits 0-9.</a:t>
            </a:r>
          </a:p>
          <a:p>
            <a:pPr marL="0" indent="0">
              <a:buFont typeface="Wingdings 3" pitchFamily="2" charset="2"/>
              <a:buNone/>
              <a:defRPr/>
            </a:pPr>
            <a:r>
              <a:rPr lang="en-US" b="1" dirty="0">
                <a:solidFill>
                  <a:schemeClr val="tx1"/>
                </a:solidFill>
                <a:latin typeface="Twinkl Cursive Unlooped" panose="02000000000000000000" pitchFamily="2" charset="0"/>
              </a:rPr>
              <a:t>Value: </a:t>
            </a:r>
            <a:r>
              <a:rPr lang="en-US" dirty="0">
                <a:solidFill>
                  <a:schemeClr val="tx1"/>
                </a:solidFill>
                <a:latin typeface="Twinkl Cursive Unlooped" panose="02000000000000000000" pitchFamily="2" charset="0"/>
              </a:rPr>
              <a:t>What is the digit worth? - This will depend on which column the digit is in.</a:t>
            </a:r>
          </a:p>
          <a:p>
            <a:pPr marL="0" indent="0">
              <a:buFont typeface="Wingdings 3" pitchFamily="2" charset="2"/>
              <a:buNone/>
              <a:defRPr/>
            </a:pPr>
            <a:r>
              <a:rPr lang="en-US" b="1" dirty="0">
                <a:solidFill>
                  <a:schemeClr val="tx1"/>
                </a:solidFill>
                <a:latin typeface="Twinkl Cursive Unlooped" panose="02000000000000000000" pitchFamily="2" charset="0"/>
              </a:rPr>
              <a:t>Partition: </a:t>
            </a:r>
            <a:r>
              <a:rPr lang="en-US" dirty="0">
                <a:solidFill>
                  <a:schemeClr val="tx1"/>
                </a:solidFill>
                <a:latin typeface="Twinkl Cursive Unlooped" panose="02000000000000000000" pitchFamily="2" charset="0"/>
              </a:rPr>
              <a:t>To partition a number means to split it into Hundreds, Tens and Ones.</a:t>
            </a:r>
          </a:p>
          <a:p>
            <a:pPr marL="0" indent="0">
              <a:buFont typeface="Wingdings 3" pitchFamily="2" charset="2"/>
              <a:buNone/>
              <a:defRPr/>
            </a:pPr>
            <a:r>
              <a:rPr lang="en-US" b="1" dirty="0">
                <a:solidFill>
                  <a:schemeClr val="tx1"/>
                </a:solidFill>
                <a:latin typeface="Twinkl Cursive Unlooped" panose="02000000000000000000" pitchFamily="2" charset="0"/>
              </a:rPr>
              <a:t>1 digit number/ 2 digit number: </a:t>
            </a:r>
            <a:r>
              <a:rPr lang="en-US" dirty="0">
                <a:solidFill>
                  <a:schemeClr val="tx1"/>
                </a:solidFill>
                <a:latin typeface="Twinkl Cursive Unlooped" panose="02000000000000000000" pitchFamily="2" charset="0"/>
              </a:rPr>
              <a:t>A 1 digit number only has a digit in the ones column, a 2 digit number has digits in the tens and ones columns.</a:t>
            </a:r>
          </a:p>
          <a:p>
            <a:pPr marL="0" indent="0">
              <a:buFont typeface="Wingdings 3" pitchFamily="2" charset="2"/>
              <a:buNone/>
              <a:defRPr/>
            </a:pPr>
            <a:r>
              <a:rPr lang="en-US" b="1" dirty="0">
                <a:solidFill>
                  <a:schemeClr val="tx1"/>
                </a:solidFill>
                <a:latin typeface="Twinkl Cursive Unlooped" panose="02000000000000000000" pitchFamily="2" charset="0"/>
              </a:rPr>
              <a:t>Crossing the ten/exchanging/regrouping: </a:t>
            </a:r>
            <a:r>
              <a:rPr lang="en-US" dirty="0">
                <a:solidFill>
                  <a:schemeClr val="tx1"/>
                </a:solidFill>
                <a:latin typeface="Twinkl Cursive Unlooped" panose="02000000000000000000" pitchFamily="2" charset="0"/>
              </a:rPr>
              <a:t>A  term for moving between 10 ones and 1 ten- this is used in addition and subtraction.</a:t>
            </a:r>
          </a:p>
          <a:p>
            <a:pPr>
              <a:buFont typeface="Wingdings 3" pitchFamily="2" charset="2"/>
              <a:buChar char=""/>
              <a:defRPr/>
            </a:pPr>
            <a:endParaRPr lang="en-US" dirty="0">
              <a:latin typeface="Twinkl Cursive Unlooped" panose="02000000000000000000"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F01BC8EF-6159-65B1-8D30-62A64CD75279}"/>
              </a:ext>
            </a:extLst>
          </p:cNvPr>
          <p:cNvSpPr>
            <a:spLocks noChangeArrowheads="1"/>
          </p:cNvSpPr>
          <p:nvPr/>
        </p:nvSpPr>
        <p:spPr bwMode="auto">
          <a:xfrm>
            <a:off x="395288" y="188913"/>
            <a:ext cx="6840537" cy="585946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defRPr/>
            </a:pPr>
            <a:r>
              <a:rPr lang="en-GB" altLang="en-US" u="sng" dirty="0">
                <a:latin typeface="Twinkl Cursive Unlooped" panose="02000000000000000000" pitchFamily="2" charset="0"/>
                <a:cs typeface="+mn-cs"/>
              </a:rPr>
              <a:t>How to support your child’s maths at home: </a:t>
            </a:r>
          </a:p>
          <a:p>
            <a:pPr marL="342900" indent="-342900">
              <a:defRPr/>
            </a:pPr>
            <a:r>
              <a:rPr lang="en-GB" altLang="en-US" sz="2000" b="1" dirty="0">
                <a:latin typeface="Twinkl Cursive Unlooped" panose="02000000000000000000" pitchFamily="2" charset="0"/>
                <a:cs typeface="+mn-cs"/>
              </a:rPr>
              <a:t>Give maths a context-</a:t>
            </a:r>
          </a:p>
          <a:p>
            <a:pPr>
              <a:buFont typeface="Arial" panose="020B0604020202020204" pitchFamily="34" charset="0"/>
              <a:buNone/>
              <a:defRPr/>
            </a:pPr>
            <a:r>
              <a:rPr lang="en-GB" altLang="en-US" sz="1800" dirty="0">
                <a:latin typeface="Twinkl Cursive Unlooped" panose="02000000000000000000" pitchFamily="2" charset="0"/>
                <a:cs typeface="+mn-cs"/>
              </a:rPr>
              <a:t>Talk about their maths learning and the maths you see in everyday life (i.e. when paying for something, when you have to share something out, when reading a timetable, when planning how long it will take to do an activity, when you spot shapes, see signs with numbers on, talk about dates, measurements when cooking, talk about the temperature when on holiday or when it’s cold outside and how it’s different)</a:t>
            </a:r>
          </a:p>
          <a:p>
            <a:pPr>
              <a:buFont typeface="Arial" panose="020B0604020202020204" pitchFamily="34" charset="0"/>
              <a:buNone/>
              <a:defRPr/>
            </a:pPr>
            <a:endParaRPr lang="en-GB" altLang="en-US" sz="1800" dirty="0">
              <a:latin typeface="Twinkl Cursive Unlooped" panose="02000000000000000000" pitchFamily="2" charset="0"/>
              <a:cs typeface="+mn-cs"/>
            </a:endParaRPr>
          </a:p>
          <a:p>
            <a:pPr marL="342900" indent="-342900">
              <a:defRPr/>
            </a:pPr>
            <a:r>
              <a:rPr lang="en-GB" altLang="en-US" sz="2000" b="1" dirty="0">
                <a:latin typeface="Twinkl Cursive Unlooped" panose="02000000000000000000" pitchFamily="2" charset="0"/>
                <a:cs typeface="+mn-cs"/>
              </a:rPr>
              <a:t>Encourage a positive view of maths- </a:t>
            </a:r>
          </a:p>
          <a:p>
            <a:pPr>
              <a:buFont typeface="Arial" panose="020B0604020202020204" pitchFamily="34" charset="0"/>
              <a:buNone/>
              <a:defRPr/>
            </a:pPr>
            <a:r>
              <a:rPr lang="en-GB" altLang="en-US" sz="1800" dirty="0">
                <a:latin typeface="Twinkl Cursive Unlooped" panose="02000000000000000000" pitchFamily="2" charset="0"/>
                <a:cs typeface="+mn-cs"/>
              </a:rPr>
              <a:t>If you talk about maths negatively, they might adopt that view as well. Instead encourage them to ‘have a go’, take risks and see maths as a fun challenge. Maths is all about ’solving problems’. Its always better to have a go and get it wrong so that we know how to get the answer correct next time. It’s as much about the process of getting to the answer as the answer itself.</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2">
            <a:extLst>
              <a:ext uri="{FF2B5EF4-FFF2-40B4-BE49-F238E27FC236}">
                <a16:creationId xmlns:a16="http://schemas.microsoft.com/office/drawing/2014/main" id="{AD934762-616B-DACA-31D7-D5B9DC1757A3}"/>
              </a:ext>
            </a:extLst>
          </p:cNvPr>
          <p:cNvSpPr>
            <a:spLocks noGrp="1"/>
          </p:cNvSpPr>
          <p:nvPr>
            <p:ph idx="1"/>
          </p:nvPr>
        </p:nvSpPr>
        <p:spPr>
          <a:xfrm>
            <a:off x="323850" y="981075"/>
            <a:ext cx="7200900" cy="4241800"/>
          </a:xfrm>
        </p:spPr>
        <p:txBody>
          <a:bodyPr/>
          <a:lstStyle/>
          <a:p>
            <a:pPr marL="0" indent="0" eaLnBrk="1" hangingPunct="1">
              <a:buFont typeface="Wingdings 3" panose="05040102010807070707" pitchFamily="18" charset="2"/>
              <a:buNone/>
              <a:defRPr/>
            </a:pPr>
            <a:endParaRPr lang="en-GB" altLang="en-US" sz="2400" dirty="0">
              <a:solidFill>
                <a:schemeClr val="tx1"/>
              </a:solidFill>
            </a:endParaRPr>
          </a:p>
          <a:p>
            <a:pPr marL="0" indent="0" eaLnBrk="1" hangingPunct="1">
              <a:buFont typeface="Wingdings 3" panose="05040102010807070707" pitchFamily="18" charset="2"/>
              <a:buNone/>
              <a:defRPr/>
            </a:pPr>
            <a:r>
              <a:rPr lang="en-GB" altLang="en-US" sz="2400" dirty="0">
                <a:solidFill>
                  <a:schemeClr val="tx1"/>
                </a:solidFill>
                <a:latin typeface="Twinkl Cursive Unlooped" panose="02000000000000000000" pitchFamily="2" charset="0"/>
              </a:rPr>
              <a:t>In PE we focus on developing different skills, such as ball skills, gymnastics and dance movements where they will learn to control objects, apparatus and themselves physically in a variety of ways. </a:t>
            </a:r>
          </a:p>
          <a:p>
            <a:pPr marL="0" indent="0" eaLnBrk="1" hangingPunct="1">
              <a:buFont typeface="Wingdings 3" panose="05040102010807070707" pitchFamily="18" charset="2"/>
              <a:buNone/>
              <a:defRPr/>
            </a:pPr>
            <a:endParaRPr lang="en-GB" altLang="en-US" sz="2400" dirty="0">
              <a:solidFill>
                <a:schemeClr val="tx1"/>
              </a:solidFill>
              <a:latin typeface="Twinkl Cursive Unlooped" panose="02000000000000000000" pitchFamily="2" charset="0"/>
            </a:endParaRPr>
          </a:p>
          <a:p>
            <a:pPr marL="0" indent="0" eaLnBrk="1" hangingPunct="1">
              <a:buFont typeface="Wingdings 3" panose="05040102010807070707" pitchFamily="18" charset="2"/>
              <a:buNone/>
              <a:defRPr/>
            </a:pPr>
            <a:r>
              <a:rPr lang="en-GB" altLang="en-US" sz="2400" dirty="0">
                <a:solidFill>
                  <a:schemeClr val="tx1"/>
                </a:solidFill>
                <a:latin typeface="Twinkl Cursive Unlooped" panose="02000000000000000000" pitchFamily="2" charset="0"/>
              </a:rPr>
              <a:t>Children will also learn a number of team sports, learning about co-operation and fair play.  During Year 2 children experience progressively more difficult tasks and attempt an increasing range of activities.</a:t>
            </a:r>
          </a:p>
          <a:p>
            <a:pPr eaLnBrk="1" hangingPunct="1">
              <a:buFont typeface="Wingdings 3" pitchFamily="2" charset="2"/>
              <a:buChar char=""/>
              <a:defRPr/>
            </a:pPr>
            <a:endParaRPr lang="en-GB" altLang="en-US" sz="2000" dirty="0">
              <a:solidFill>
                <a:schemeClr val="tx1"/>
              </a:solidFill>
              <a:latin typeface="Twinkl Cursive Unlooped" panose="02000000000000000000" pitchFamily="2" charset="0"/>
            </a:endParaRPr>
          </a:p>
        </p:txBody>
      </p:sp>
      <p:sp>
        <p:nvSpPr>
          <p:cNvPr id="40963" name="Rectangle 2">
            <a:extLst>
              <a:ext uri="{FF2B5EF4-FFF2-40B4-BE49-F238E27FC236}">
                <a16:creationId xmlns:a16="http://schemas.microsoft.com/office/drawing/2014/main" id="{15E847D1-2604-0AB1-E23F-D69D48033633}"/>
              </a:ext>
            </a:extLst>
          </p:cNvPr>
          <p:cNvSpPr>
            <a:spLocks noGrp="1"/>
          </p:cNvSpPr>
          <p:nvPr>
            <p:ph type="title"/>
          </p:nvPr>
        </p:nvSpPr>
        <p:spPr>
          <a:xfrm>
            <a:off x="323850" y="225425"/>
            <a:ext cx="6870700" cy="1116013"/>
          </a:xfrm>
        </p:spPr>
        <p:txBody>
          <a:bodyPr/>
          <a:lstStyle/>
          <a:p>
            <a:pPr algn="ctr" eaLnBrk="1" hangingPunct="1"/>
            <a:r>
              <a:rPr lang="en-GB" altLang="en-US" u="sng" dirty="0">
                <a:solidFill>
                  <a:schemeClr val="tx1"/>
                </a:solidFill>
                <a:latin typeface="Twinkl Cursive Unlooped" pitchFamily="2" charset="0"/>
              </a:rPr>
              <a:t>PE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g8867d082d9_0_376"/>
          <p:cNvSpPr txBox="1">
            <a:spLocks noGrp="1"/>
          </p:cNvSpPr>
          <p:nvPr>
            <p:ph idx="1"/>
          </p:nvPr>
        </p:nvSpPr>
        <p:spPr>
          <a:xfrm>
            <a:off x="467544" y="908720"/>
            <a:ext cx="7696200" cy="453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400" dirty="0">
                <a:solidFill>
                  <a:srgbClr val="000000"/>
                </a:solidFill>
                <a:latin typeface="Twinkl Cursive Unlooped" panose="02000000000000000000" pitchFamily="2" charset="0"/>
                <a:ea typeface="Comic Sans MS"/>
                <a:cs typeface="Comic Sans MS"/>
                <a:sym typeface="Comic Sans MS"/>
              </a:rPr>
              <a:t>We know the importance of children being active throughout the day. Active children do better in every possible way. They perform better in school and physical activity can increase levels of concentration.</a:t>
            </a: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r>
              <a:rPr lang="en-US" sz="2400" dirty="0">
                <a:solidFill>
                  <a:srgbClr val="000000"/>
                </a:solidFill>
                <a:latin typeface="Twinkl Cursive Unlooped" panose="02000000000000000000" pitchFamily="2" charset="0"/>
                <a:ea typeface="Comic Sans MS"/>
                <a:cs typeface="Comic Sans MS"/>
                <a:sym typeface="Comic Sans MS"/>
              </a:rPr>
              <a:t>Each week we focus on developing fundamental skills such as ball skills, balance and co-ordination. Children also take part in  gymnastics and dance lessons.</a:t>
            </a:r>
          </a:p>
          <a:p>
            <a:pPr marL="0" lvl="0" indent="0" algn="l" rtl="0">
              <a:lnSpc>
                <a:spcPct val="115000"/>
              </a:lnSpc>
              <a:spcBef>
                <a:spcPts val="1000"/>
              </a:spcBef>
              <a:spcAft>
                <a:spcPts val="0"/>
              </a:spcAft>
              <a:buSzPts val="1800"/>
              <a:buNone/>
            </a:pPr>
            <a:r>
              <a:rPr lang="en-US" sz="2400" dirty="0">
                <a:solidFill>
                  <a:srgbClr val="000000"/>
                </a:solidFill>
                <a:latin typeface="Twinkl Cursive Unlooped" panose="02000000000000000000" pitchFamily="2" charset="0"/>
                <a:ea typeface="Comic Sans MS"/>
                <a:cs typeface="Comic Sans MS"/>
                <a:sym typeface="Comic Sans MS"/>
              </a:rPr>
              <a:t>We aim to be active throughout the day as children learn best after physical activity. Each day we will do Active 10 challenges. This is 10 minutes of physical activity and can include following a </a:t>
            </a:r>
            <a:r>
              <a:rPr lang="en-US" sz="2400" dirty="0" err="1">
                <a:solidFill>
                  <a:srgbClr val="000000"/>
                </a:solidFill>
                <a:latin typeface="Twinkl Cursive Unlooped" panose="02000000000000000000" pitchFamily="2" charset="0"/>
                <a:ea typeface="Comic Sans MS"/>
                <a:cs typeface="Comic Sans MS"/>
                <a:sym typeface="Comic Sans MS"/>
              </a:rPr>
              <a:t>zumba</a:t>
            </a:r>
            <a:r>
              <a:rPr lang="en-US" sz="2400" dirty="0">
                <a:solidFill>
                  <a:srgbClr val="000000"/>
                </a:solidFill>
                <a:latin typeface="Twinkl Cursive Unlooped" panose="02000000000000000000" pitchFamily="2" charset="0"/>
                <a:ea typeface="Comic Sans MS"/>
                <a:cs typeface="Comic Sans MS"/>
                <a:sym typeface="Comic Sans MS"/>
              </a:rPr>
              <a:t> session, a Go Noodle dance routine or playing an active game.</a:t>
            </a: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endParaRPr sz="2000" dirty="0">
              <a:latin typeface="Trebuchet MS"/>
              <a:ea typeface="Trebuchet MS"/>
              <a:cs typeface="Trebuchet MS"/>
              <a:sym typeface="Trebuchet MS"/>
            </a:endParaRPr>
          </a:p>
        </p:txBody>
      </p:sp>
      <p:sp>
        <p:nvSpPr>
          <p:cNvPr id="5" name="Rectangle 2">
            <a:extLst>
              <a:ext uri="{FF2B5EF4-FFF2-40B4-BE49-F238E27FC236}">
                <a16:creationId xmlns:a16="http://schemas.microsoft.com/office/drawing/2014/main" id="{1FD196E9-33C1-432B-BD03-DD6EDBE61F7E}"/>
              </a:ext>
            </a:extLst>
          </p:cNvPr>
          <p:cNvSpPr>
            <a:spLocks noGrp="1"/>
          </p:cNvSpPr>
          <p:nvPr>
            <p:ph type="title"/>
          </p:nvPr>
        </p:nvSpPr>
        <p:spPr>
          <a:xfrm>
            <a:off x="323850" y="225425"/>
            <a:ext cx="6870700" cy="1116013"/>
          </a:xfrm>
        </p:spPr>
        <p:txBody>
          <a:bodyPr/>
          <a:lstStyle/>
          <a:p>
            <a:pPr algn="ctr" eaLnBrk="1" hangingPunct="1"/>
            <a:r>
              <a:rPr lang="en-GB" altLang="en-US" u="sng" dirty="0">
                <a:solidFill>
                  <a:schemeClr val="tx1"/>
                </a:solidFill>
                <a:latin typeface="Twinkl Cursive Unlooped" pitchFamily="2" charset="0"/>
              </a:rPr>
              <a:t>PE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g8867d082d9_0_386"/>
          <p:cNvSpPr txBox="1">
            <a:spLocks noGrp="1"/>
          </p:cNvSpPr>
          <p:nvPr>
            <p:ph idx="1"/>
          </p:nvPr>
        </p:nvSpPr>
        <p:spPr>
          <a:xfrm>
            <a:off x="266700" y="223520"/>
            <a:ext cx="8592820" cy="3864040"/>
          </a:xfrm>
          <a:prstGeom prst="rect">
            <a:avLst/>
          </a:prstGeom>
          <a:noFill/>
          <a:ln>
            <a:noFill/>
          </a:ln>
        </p:spPr>
        <p:txBody>
          <a:bodyPr spcFirstLastPara="1" wrap="square" lIns="91425" tIns="45700" rIns="91425" bIns="45700" anchor="t" anchorCtr="0">
            <a:noAutofit/>
          </a:bodyPr>
          <a:lstStyle/>
          <a:p>
            <a:pPr marL="114300" lvl="0" indent="0" algn="l" rtl="0">
              <a:lnSpc>
                <a:spcPct val="115000"/>
              </a:lnSpc>
              <a:spcBef>
                <a:spcPts val="0"/>
              </a:spcBef>
              <a:spcAft>
                <a:spcPts val="0"/>
              </a:spcAft>
              <a:buSzPts val="1800"/>
              <a:buNone/>
            </a:pPr>
            <a:r>
              <a:rPr lang="en-US" sz="2400" dirty="0">
                <a:solidFill>
                  <a:schemeClr val="dk1"/>
                </a:solidFill>
                <a:latin typeface="Twinkl Cursive Unlooped" panose="02000000000000000000" pitchFamily="2" charset="0"/>
                <a:ea typeface="Comic Sans MS"/>
                <a:cs typeface="Comic Sans MS"/>
                <a:sym typeface="Comic Sans MS"/>
              </a:rPr>
              <a:t>PE days are:</a:t>
            </a:r>
          </a:p>
          <a:p>
            <a:pPr marL="114300" lvl="0" indent="0" algn="l" rtl="0">
              <a:lnSpc>
                <a:spcPct val="115000"/>
              </a:lnSpc>
              <a:spcBef>
                <a:spcPts val="0"/>
              </a:spcBef>
              <a:spcAft>
                <a:spcPts val="0"/>
              </a:spcAft>
              <a:buSzPts val="1800"/>
              <a:buNone/>
            </a:pPr>
            <a:r>
              <a:rPr lang="en-US" sz="2400" b="1" dirty="0">
                <a:solidFill>
                  <a:schemeClr val="dk1"/>
                </a:solidFill>
                <a:latin typeface="Twinkl Cursive Unlooped" panose="02000000000000000000" pitchFamily="2" charset="0"/>
                <a:ea typeface="Comic Sans MS"/>
                <a:cs typeface="Comic Sans MS"/>
                <a:sym typeface="Comic Sans MS"/>
              </a:rPr>
              <a:t>Class 5</a:t>
            </a:r>
            <a:r>
              <a:rPr lang="en-US" sz="2400" dirty="0">
                <a:solidFill>
                  <a:schemeClr val="dk1"/>
                </a:solidFill>
                <a:latin typeface="Twinkl Cursive Unlooped" panose="02000000000000000000" pitchFamily="2" charset="0"/>
                <a:ea typeface="Comic Sans MS"/>
                <a:cs typeface="Comic Sans MS"/>
                <a:sym typeface="Comic Sans MS"/>
              </a:rPr>
              <a:t> – Tuesday and Thursday</a:t>
            </a:r>
          </a:p>
          <a:p>
            <a:pPr marL="114300" lvl="0" indent="0" algn="l" rtl="0">
              <a:lnSpc>
                <a:spcPct val="115000"/>
              </a:lnSpc>
              <a:spcBef>
                <a:spcPts val="0"/>
              </a:spcBef>
              <a:spcAft>
                <a:spcPts val="0"/>
              </a:spcAft>
              <a:buSzPts val="1800"/>
              <a:buNone/>
            </a:pPr>
            <a:r>
              <a:rPr lang="en-US" sz="2400" b="1" dirty="0">
                <a:solidFill>
                  <a:schemeClr val="dk1"/>
                </a:solidFill>
                <a:latin typeface="Twinkl Cursive Unlooped"/>
                <a:ea typeface="Comic Sans MS"/>
                <a:cs typeface="Comic Sans MS"/>
                <a:sym typeface="Comic Sans MS"/>
              </a:rPr>
              <a:t>Class 6 </a:t>
            </a:r>
            <a:r>
              <a:rPr lang="en-US" sz="2400" dirty="0">
                <a:solidFill>
                  <a:schemeClr val="dk1"/>
                </a:solidFill>
                <a:latin typeface="Twinkl Cursive Unlooped"/>
                <a:ea typeface="Comic Sans MS"/>
                <a:cs typeface="Comic Sans MS"/>
                <a:sym typeface="Comic Sans MS"/>
              </a:rPr>
              <a:t>– Monday and Tuesday</a:t>
            </a:r>
            <a:endParaRPr lang="en-US" sz="2400" dirty="0">
              <a:solidFill>
                <a:schemeClr val="dk1"/>
              </a:solidFill>
              <a:latin typeface="Twinkl Cursive Unlooped"/>
              <a:ea typeface="Comic Sans MS"/>
              <a:cs typeface="Comic Sans MS"/>
            </a:endParaRPr>
          </a:p>
          <a:p>
            <a:pPr marL="114300" lvl="0" indent="0" algn="l" rtl="0">
              <a:lnSpc>
                <a:spcPct val="115000"/>
              </a:lnSpc>
              <a:spcBef>
                <a:spcPts val="0"/>
              </a:spcBef>
              <a:spcAft>
                <a:spcPts val="0"/>
              </a:spcAft>
              <a:buSzPts val="1800"/>
              <a:buNone/>
            </a:pPr>
            <a:r>
              <a:rPr lang="en-US" sz="2400" dirty="0">
                <a:solidFill>
                  <a:schemeClr val="dk1"/>
                </a:solidFill>
                <a:latin typeface="Twinkl Cursive Unlooped" panose="02000000000000000000" pitchFamily="2" charset="0"/>
                <a:ea typeface="Comic Sans MS"/>
                <a:cs typeface="Comic Sans MS"/>
                <a:sym typeface="Comic Sans MS"/>
              </a:rPr>
              <a:t>They will not take place during the first week of term in September. </a:t>
            </a:r>
          </a:p>
          <a:p>
            <a:pPr marL="114300" lvl="0" indent="0" algn="l" rtl="0">
              <a:lnSpc>
                <a:spcPct val="115000"/>
              </a:lnSpc>
              <a:spcBef>
                <a:spcPts val="0"/>
              </a:spcBef>
              <a:spcAft>
                <a:spcPts val="0"/>
              </a:spcAft>
              <a:buSzPts val="1800"/>
              <a:buNone/>
            </a:pP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dirty="0">
                <a:solidFill>
                  <a:schemeClr val="dk1"/>
                </a:solidFill>
                <a:latin typeface="Twinkl Cursive Unlooped" panose="02000000000000000000" pitchFamily="2" charset="0"/>
                <a:ea typeface="Comic Sans MS"/>
                <a:cs typeface="Comic Sans MS"/>
                <a:sym typeface="Comic Sans MS"/>
              </a:rPr>
              <a:t>Children will need to come to school wearing leggings / joggers and a polo shirt type top on PE days. They will also need to wear suitable footwear such as trainers.</a:t>
            </a: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b="1" dirty="0">
                <a:solidFill>
                  <a:schemeClr val="dk1"/>
                </a:solidFill>
                <a:latin typeface="Twinkl Cursive Unlooped"/>
                <a:ea typeface="Comic Sans MS"/>
                <a:cs typeface="Comic Sans MS"/>
                <a:sym typeface="Comic Sans MS"/>
              </a:rPr>
              <a:t>No </a:t>
            </a:r>
            <a:r>
              <a:rPr lang="en-US" sz="2400" b="1" dirty="0" err="1">
                <a:solidFill>
                  <a:schemeClr val="dk1"/>
                </a:solidFill>
                <a:latin typeface="Twinkl Cursive Unlooped"/>
                <a:ea typeface="Comic Sans MS"/>
                <a:cs typeface="Comic Sans MS"/>
                <a:sym typeface="Comic Sans MS"/>
              </a:rPr>
              <a:t>jewellery</a:t>
            </a:r>
            <a:r>
              <a:rPr lang="en-US" sz="2400" b="1" dirty="0">
                <a:solidFill>
                  <a:schemeClr val="dk1"/>
                </a:solidFill>
                <a:latin typeface="Twinkl Cursive Unlooped"/>
                <a:ea typeface="Comic Sans MS"/>
                <a:cs typeface="Comic Sans MS"/>
                <a:sym typeface="Comic Sans MS"/>
              </a:rPr>
              <a:t> please </a:t>
            </a:r>
            <a:r>
              <a:rPr lang="en-US" sz="2400" dirty="0">
                <a:solidFill>
                  <a:schemeClr val="dk1"/>
                </a:solidFill>
                <a:latin typeface="Twinkl Cursive Unlooped"/>
                <a:ea typeface="Comic Sans MS"/>
                <a:cs typeface="Comic Sans MS"/>
                <a:sym typeface="Comic Sans MS"/>
              </a:rPr>
              <a:t>- earrings must be </a:t>
            </a:r>
            <a:r>
              <a:rPr lang="en-GB" sz="2400" dirty="0">
                <a:solidFill>
                  <a:schemeClr val="dk1"/>
                </a:solidFill>
                <a:latin typeface="Twinkl Cursive Unlooped"/>
                <a:ea typeface="Comic Sans MS"/>
                <a:cs typeface="Comic Sans MS"/>
                <a:sym typeface="Comic Sans MS"/>
              </a:rPr>
              <a:t>taken out not taped up! If children do wear earrings they must be able to take them out and put them in by themselves. </a:t>
            </a:r>
            <a:endParaRPr sz="2400" dirty="0">
              <a:solidFill>
                <a:schemeClr val="dk1"/>
              </a:solidFill>
              <a:latin typeface="Twinkl Cursive Unlooped"/>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dirty="0">
                <a:solidFill>
                  <a:schemeClr val="dk1"/>
                </a:solidFill>
                <a:latin typeface="Twinkl Cursive Unlooped" panose="02000000000000000000" pitchFamily="2" charset="0"/>
                <a:ea typeface="Comic Sans MS"/>
                <a:cs typeface="Comic Sans MS"/>
                <a:sym typeface="Comic Sans MS"/>
              </a:rPr>
              <a:t>Long hair to be tied up.</a:t>
            </a: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dirty="0">
                <a:solidFill>
                  <a:schemeClr val="dk1"/>
                </a:solidFill>
                <a:latin typeface="Twinkl Cursive Unlooped"/>
                <a:ea typeface="Comic Sans MS"/>
                <a:cs typeface="Comic Sans MS"/>
                <a:sym typeface="Comic Sans MS"/>
              </a:rPr>
              <a:t>If your child has a verruca they are to wear socks and shoes (trainers or pumps).</a:t>
            </a:r>
            <a:endParaRPr sz="2400" dirty="0">
              <a:solidFill>
                <a:schemeClr val="dk1"/>
              </a:solidFill>
              <a:latin typeface="Twinkl Cursive Unlooped"/>
              <a:ea typeface="Comic Sans MS"/>
              <a:cs typeface="Comic Sans MS"/>
              <a:sym typeface="Comic Sans MS"/>
            </a:endParaRPr>
          </a:p>
          <a:p>
            <a:pPr marL="0" lvl="0" indent="0" algn="l" rtl="0">
              <a:lnSpc>
                <a:spcPct val="115000"/>
              </a:lnSpc>
              <a:spcBef>
                <a:spcPts val="360"/>
              </a:spcBef>
              <a:spcAft>
                <a:spcPts val="0"/>
              </a:spcAft>
              <a:buSzPts val="1800"/>
              <a:buNone/>
            </a:pPr>
            <a:endParaRPr sz="2000" dirty="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0548C75-327C-F504-1C1D-E7EF1E6610A8}"/>
              </a:ext>
            </a:extLst>
          </p:cNvPr>
          <p:cNvSpPr>
            <a:spLocks noGrp="1"/>
          </p:cNvSpPr>
          <p:nvPr>
            <p:ph type="title"/>
          </p:nvPr>
        </p:nvSpPr>
        <p:spPr>
          <a:xfrm>
            <a:off x="323850" y="152400"/>
            <a:ext cx="7127875" cy="900113"/>
          </a:xfrm>
        </p:spPr>
        <p:txBody>
          <a:bodyPr/>
          <a:lstStyle/>
          <a:p>
            <a:pPr algn="ctr" eaLnBrk="1" hangingPunct="1"/>
            <a:r>
              <a:rPr lang="en-GB" altLang="en-US" u="sng" dirty="0">
                <a:solidFill>
                  <a:schemeClr val="tx1"/>
                </a:solidFill>
                <a:latin typeface="Twinkl Cursive Unlooped" pitchFamily="2" charset="0"/>
              </a:rPr>
              <a:t>Science</a:t>
            </a:r>
          </a:p>
        </p:txBody>
      </p:sp>
      <p:sp>
        <p:nvSpPr>
          <p:cNvPr id="43011" name="Content Placeholder 3">
            <a:extLst>
              <a:ext uri="{FF2B5EF4-FFF2-40B4-BE49-F238E27FC236}">
                <a16:creationId xmlns:a16="http://schemas.microsoft.com/office/drawing/2014/main" id="{D1FE826F-332F-61D4-878A-A48BDEB5E1DC}"/>
              </a:ext>
            </a:extLst>
          </p:cNvPr>
          <p:cNvSpPr>
            <a:spLocks noGrp="1"/>
          </p:cNvSpPr>
          <p:nvPr>
            <p:ph idx="1"/>
          </p:nvPr>
        </p:nvSpPr>
        <p:spPr>
          <a:xfrm>
            <a:off x="301057" y="908720"/>
            <a:ext cx="7200900" cy="5400675"/>
          </a:xfrm>
        </p:spPr>
        <p:txBody>
          <a:bodyPr/>
          <a:lstStyle/>
          <a:p>
            <a:pPr marL="0" indent="0" eaLnBrk="1" hangingPunct="1">
              <a:buFont typeface="Wingdings 3" panose="05040102010807070707" pitchFamily="18" charset="2"/>
              <a:buNone/>
            </a:pPr>
            <a:r>
              <a:rPr lang="en-GB" altLang="en-US" sz="2000" dirty="0">
                <a:solidFill>
                  <a:schemeClr val="tx1"/>
                </a:solidFill>
                <a:latin typeface="Twinkl Cursive Unlooped" pitchFamily="2" charset="0"/>
              </a:rPr>
              <a:t>In Year 2, science is an exciting, hands-on subject where children learn to think like scientists. Our sessions are practical and encourage curiosity in the world around us.</a:t>
            </a:r>
          </a:p>
          <a:p>
            <a:pPr marL="0" indent="0" eaLnBrk="1" hangingPunct="1">
              <a:buFont typeface="Wingdings 3" panose="05040102010807070707" pitchFamily="18" charset="2"/>
              <a:buNone/>
            </a:pPr>
            <a:r>
              <a:rPr lang="en-GB" altLang="en-US" sz="2000" dirty="0">
                <a:solidFill>
                  <a:schemeClr val="tx1"/>
                </a:solidFill>
                <a:latin typeface="Twinkl Cursive Unlooped" pitchFamily="2" charset="0"/>
              </a:rPr>
              <a:t>Key areas of learning: </a:t>
            </a:r>
          </a:p>
          <a:p>
            <a:pPr eaLnBrk="1" hangingPunct="1"/>
            <a:r>
              <a:rPr lang="en-GB" altLang="en-US" sz="2000" dirty="0">
                <a:solidFill>
                  <a:schemeClr val="tx1"/>
                </a:solidFill>
                <a:latin typeface="Twinkl Cursive Unlooped" pitchFamily="2" charset="0"/>
              </a:rPr>
              <a:t>Children will learn to be curious and ask questions about the world around them.</a:t>
            </a:r>
          </a:p>
          <a:p>
            <a:pPr eaLnBrk="1" hangingPunct="1"/>
            <a:r>
              <a:rPr lang="en-GB" altLang="en-US" sz="2000" dirty="0">
                <a:solidFill>
                  <a:schemeClr val="tx1"/>
                </a:solidFill>
                <a:latin typeface="Twinkl Cursive Unlooped" pitchFamily="2" charset="0"/>
              </a:rPr>
              <a:t>We explore ideas through simple experiments.</a:t>
            </a:r>
          </a:p>
          <a:p>
            <a:pPr eaLnBrk="1" hangingPunct="1"/>
            <a:r>
              <a:rPr lang="en-GB" altLang="en-US" sz="2000" dirty="0">
                <a:solidFill>
                  <a:schemeClr val="tx1"/>
                </a:solidFill>
                <a:latin typeface="Twinkl Cursive Unlooped" pitchFamily="2" charset="0"/>
              </a:rPr>
              <a:t>Children make predictions, observe carefully, and record what they find out. </a:t>
            </a:r>
          </a:p>
          <a:p>
            <a:pPr eaLnBrk="1" hangingPunct="1"/>
            <a:r>
              <a:rPr lang="en-GB" altLang="en-US" sz="2000" dirty="0">
                <a:solidFill>
                  <a:schemeClr val="tx1"/>
                </a:solidFill>
                <a:latin typeface="Twinkl Cursive Unlooped" pitchFamily="2" charset="0"/>
              </a:rPr>
              <a:t>Pupils learn different ways to collect and show results. </a:t>
            </a:r>
          </a:p>
          <a:p>
            <a:pPr eaLnBrk="1" hangingPunct="1"/>
            <a:r>
              <a:rPr lang="en-GB" altLang="en-US" sz="2000" dirty="0">
                <a:solidFill>
                  <a:schemeClr val="tx1"/>
                </a:solidFill>
                <a:latin typeface="Twinkl Cursive Unlooped" pitchFamily="2" charset="0"/>
              </a:rPr>
              <a:t>We will make links to our school and our local area.</a:t>
            </a:r>
          </a:p>
          <a:p>
            <a:pPr marL="0" indent="0" eaLnBrk="1" hangingPunct="1">
              <a:buNone/>
            </a:pPr>
            <a:r>
              <a:rPr lang="en-GB" altLang="en-US" sz="2000" dirty="0">
                <a:solidFill>
                  <a:schemeClr val="tx1"/>
                </a:solidFill>
                <a:latin typeface="Twinkl Cursive Unlooped" pitchFamily="2" charset="0"/>
              </a:rPr>
              <a:t>Many science topics are explored outdoor through Forest School.</a:t>
            </a:r>
            <a:endParaRPr lang="en-GB" altLang="en-US" sz="2000" dirty="0">
              <a:latin typeface="Twinkl Cursive Unlooped" panose="02000000000000000000" pitchFamily="2" charset="0"/>
            </a:endParaRPr>
          </a:p>
          <a:p>
            <a:pPr marL="0" indent="0" eaLnBrk="1" hangingPunct="1">
              <a:buFont typeface="Wingdings 3" panose="05040102010807070707" pitchFamily="18" charset="2"/>
              <a:buNone/>
            </a:pPr>
            <a:endParaRPr lang="en-GB"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EE60975E-1BED-D3D5-6ED2-8B03668853C2}"/>
              </a:ext>
            </a:extLst>
          </p:cNvPr>
          <p:cNvSpPr>
            <a:spLocks noGrp="1"/>
          </p:cNvSpPr>
          <p:nvPr>
            <p:ph type="title"/>
          </p:nvPr>
        </p:nvSpPr>
        <p:spPr>
          <a:xfrm>
            <a:off x="390525" y="115888"/>
            <a:ext cx="6562725" cy="1143000"/>
          </a:xfrm>
        </p:spPr>
        <p:txBody>
          <a:bodyPr rtlCol="0">
            <a:normAutofit fontScale="90000"/>
          </a:bodyPr>
          <a:lstStyle/>
          <a:p>
            <a:pPr eaLnBrk="1" fontAlgn="auto" hangingPunct="1">
              <a:spcAft>
                <a:spcPts val="0"/>
              </a:spcAft>
              <a:defRPr/>
            </a:pPr>
            <a:br>
              <a:rPr lang="en-GB" altLang="en-US" sz="3200" dirty="0">
                <a:solidFill>
                  <a:schemeClr val="tx1"/>
                </a:solidFill>
                <a:latin typeface="Comic Sans MS" panose="030F0702030302020204" pitchFamily="66" charset="0"/>
              </a:rPr>
            </a:br>
            <a:br>
              <a:rPr lang="en-GB" altLang="en-US" sz="3200" dirty="0">
                <a:solidFill>
                  <a:schemeClr val="tx1"/>
                </a:solidFill>
                <a:latin typeface="Comic Sans MS" panose="030F0702030302020204" pitchFamily="66" charset="0"/>
              </a:rPr>
            </a:br>
            <a:endParaRPr lang="en-GB" altLang="en-US" sz="3200" dirty="0">
              <a:solidFill>
                <a:schemeClr val="tx1"/>
              </a:solidFill>
              <a:latin typeface="+mn-lt"/>
            </a:endParaRPr>
          </a:p>
        </p:txBody>
      </p:sp>
      <p:sp>
        <p:nvSpPr>
          <p:cNvPr id="44035" name="Rectangle 2">
            <a:extLst>
              <a:ext uri="{FF2B5EF4-FFF2-40B4-BE49-F238E27FC236}">
                <a16:creationId xmlns:a16="http://schemas.microsoft.com/office/drawing/2014/main" id="{F17A8C8F-B0C3-CB64-896B-5ACFEBEA3034}"/>
              </a:ext>
            </a:extLst>
          </p:cNvPr>
          <p:cNvSpPr txBox="1">
            <a:spLocks/>
          </p:cNvSpPr>
          <p:nvPr/>
        </p:nvSpPr>
        <p:spPr bwMode="auto">
          <a:xfrm>
            <a:off x="685800" y="152400"/>
            <a:ext cx="68707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u="sng" dirty="0">
                <a:solidFill>
                  <a:schemeClr val="tx1"/>
                </a:solidFill>
                <a:latin typeface="Twinkl Cursive Unlooped" pitchFamily="2" charset="0"/>
              </a:rPr>
              <a:t>Theme weeks</a:t>
            </a:r>
          </a:p>
        </p:txBody>
      </p:sp>
      <p:sp>
        <p:nvSpPr>
          <p:cNvPr id="2" name="Content Placeholder 1">
            <a:extLst>
              <a:ext uri="{FF2B5EF4-FFF2-40B4-BE49-F238E27FC236}">
                <a16:creationId xmlns:a16="http://schemas.microsoft.com/office/drawing/2014/main" id="{B638BD8B-C3C3-DC7F-9C7C-BBA4E35F5A40}"/>
              </a:ext>
            </a:extLst>
          </p:cNvPr>
          <p:cNvSpPr>
            <a:spLocks noGrp="1"/>
          </p:cNvSpPr>
          <p:nvPr>
            <p:ph idx="1"/>
          </p:nvPr>
        </p:nvSpPr>
        <p:spPr>
          <a:xfrm>
            <a:off x="250825" y="908050"/>
            <a:ext cx="6913563" cy="5329238"/>
          </a:xfrm>
        </p:spPr>
        <p:txBody>
          <a:bodyPr/>
          <a:lstStyle/>
          <a:p>
            <a:pPr marL="0" indent="0">
              <a:buFont typeface="Wingdings 3" panose="05040102010807070707" pitchFamily="18" charset="2"/>
              <a:buNone/>
              <a:defRPr/>
            </a:pPr>
            <a:r>
              <a:rPr lang="en-GB" altLang="en-US" sz="2400" dirty="0">
                <a:solidFill>
                  <a:schemeClr val="tx1"/>
                </a:solidFill>
                <a:latin typeface="Twinkl Cursive Unlooped" panose="02000000000000000000" pitchFamily="2" charset="0"/>
              </a:rPr>
              <a:t>Each term we have at least one theme week to support and embed learning for certain subjects. </a:t>
            </a:r>
            <a:br>
              <a:rPr lang="en-GB" altLang="en-US" sz="2400" dirty="0">
                <a:solidFill>
                  <a:schemeClr val="tx1"/>
                </a:solidFill>
                <a:latin typeface="Twinkl Cursive Unlooped" panose="02000000000000000000" pitchFamily="2" charset="0"/>
              </a:rPr>
            </a:br>
            <a:endParaRPr lang="en-GB" altLang="en-US" sz="2400" dirty="0">
              <a:solidFill>
                <a:schemeClr val="tx1"/>
              </a:solidFill>
              <a:latin typeface="Twinkl Cursive Unlooped" panose="02000000000000000000" pitchFamily="2" charset="0"/>
            </a:endParaRPr>
          </a:p>
          <a:p>
            <a:pPr marL="0" indent="0">
              <a:buFont typeface="Wingdings 3" panose="05040102010807070707" pitchFamily="18" charset="2"/>
              <a:buNone/>
              <a:defRPr/>
            </a:pPr>
            <a:r>
              <a:rPr lang="en-GB" altLang="en-US" sz="2400" dirty="0">
                <a:solidFill>
                  <a:schemeClr val="tx1"/>
                </a:solidFill>
                <a:latin typeface="Twinkl Cursive Unlooped" panose="02000000000000000000" pitchFamily="2" charset="0"/>
              </a:rPr>
              <a:t>This year the children took part in: </a:t>
            </a:r>
            <a:br>
              <a:rPr lang="en-GB" altLang="en-US" sz="2400" dirty="0">
                <a:solidFill>
                  <a:schemeClr val="tx1"/>
                </a:solidFill>
                <a:latin typeface="Twinkl Cursive Unlooped" panose="02000000000000000000" pitchFamily="2" charset="0"/>
              </a:rPr>
            </a:br>
            <a:endParaRPr lang="en-GB" altLang="en-US" sz="2400" dirty="0">
              <a:solidFill>
                <a:schemeClr val="tx1"/>
              </a:solidFill>
              <a:latin typeface="Twinkl Cursive Unlooped" panose="02000000000000000000" pitchFamily="2" charset="0"/>
            </a:endParaRPr>
          </a:p>
          <a:p>
            <a:pPr>
              <a:defRPr/>
            </a:pPr>
            <a:r>
              <a:rPr lang="en-GB" altLang="en-US" sz="2400" b="1" dirty="0">
                <a:solidFill>
                  <a:schemeClr val="tx1"/>
                </a:solidFill>
                <a:latin typeface="Twinkl Cursive Unlooped" panose="02000000000000000000" pitchFamily="2" charset="0"/>
              </a:rPr>
              <a:t>Enterprise week – </a:t>
            </a:r>
            <a:r>
              <a:rPr lang="en-GB" altLang="en-US" sz="2400" dirty="0">
                <a:solidFill>
                  <a:schemeClr val="tx1"/>
                </a:solidFill>
                <a:latin typeface="Twinkl Cursive Unlooped" panose="02000000000000000000" pitchFamily="2" charset="0"/>
              </a:rPr>
              <a:t>children made their own art work and Christmas decoration to sell at the Christmas Fair.</a:t>
            </a:r>
          </a:p>
          <a:p>
            <a:pPr>
              <a:defRPr/>
            </a:pPr>
            <a:r>
              <a:rPr lang="en-GB" altLang="en-US" sz="2400" b="1" dirty="0">
                <a:solidFill>
                  <a:schemeClr val="tx1"/>
                </a:solidFill>
                <a:latin typeface="Twinkl Cursive Unlooped" panose="02000000000000000000" pitchFamily="2" charset="0"/>
              </a:rPr>
              <a:t>DT Week – </a:t>
            </a:r>
            <a:r>
              <a:rPr lang="en-GB" altLang="en-US" sz="2400" dirty="0">
                <a:solidFill>
                  <a:schemeClr val="tx1"/>
                </a:solidFill>
                <a:latin typeface="Twinkl Cursive Unlooped" panose="02000000000000000000" pitchFamily="2" charset="0"/>
              </a:rPr>
              <a:t>developing design skills and creating moving puppets.</a:t>
            </a:r>
          </a:p>
          <a:p>
            <a:pPr>
              <a:defRPr/>
            </a:pPr>
            <a:r>
              <a:rPr lang="en-GB" altLang="en-US" sz="2400" b="1" dirty="0">
                <a:solidFill>
                  <a:schemeClr val="tx1"/>
                </a:solidFill>
                <a:latin typeface="Twinkl Cursive Unlooped" panose="02000000000000000000" pitchFamily="2" charset="0"/>
              </a:rPr>
              <a:t>Healthy Week </a:t>
            </a:r>
            <a:r>
              <a:rPr lang="en-GB" altLang="en-US" sz="2400" dirty="0">
                <a:solidFill>
                  <a:schemeClr val="tx1"/>
                </a:solidFill>
                <a:latin typeface="Twinkl Cursive Unlooped" panose="02000000000000000000" pitchFamily="2" charset="0"/>
              </a:rPr>
              <a:t>– where the children have the opportunity to take part in different sporting activities. </a:t>
            </a:r>
            <a:br>
              <a:rPr lang="en-GB" altLang="en-US" sz="2400" dirty="0">
                <a:solidFill>
                  <a:schemeClr val="tx1"/>
                </a:solidFill>
                <a:latin typeface="Twinkl Cursive Unlooped" panose="02000000000000000000" pitchFamily="2" charset="0"/>
              </a:rPr>
            </a:br>
            <a:br>
              <a:rPr lang="en-GB" altLang="en-US" sz="2400" dirty="0">
                <a:solidFill>
                  <a:schemeClr val="tx1"/>
                </a:solidFill>
                <a:latin typeface="Twinkl Cursive Unlooped" panose="02000000000000000000" pitchFamily="2" charset="0"/>
              </a:rPr>
            </a:br>
            <a:endParaRPr lang="en-GB" sz="2000" dirty="0">
              <a:latin typeface="Twinkl Cursive Unlooped" panose="02000000000000000000" pitchFamily="2" charset="0"/>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ABBA954-AE62-0717-CFE9-087610CD4BC3}"/>
              </a:ext>
            </a:extLst>
          </p:cNvPr>
          <p:cNvSpPr>
            <a:spLocks noGrp="1"/>
          </p:cNvSpPr>
          <p:nvPr>
            <p:ph type="ctrTitle"/>
          </p:nvPr>
        </p:nvSpPr>
        <p:spPr>
          <a:xfrm>
            <a:off x="551409" y="4365104"/>
            <a:ext cx="6777038" cy="2260600"/>
          </a:xfrm>
        </p:spPr>
        <p:txBody>
          <a:bodyPr/>
          <a:lstStyle/>
          <a:p>
            <a:pPr algn="l" eaLnBrk="1" hangingPunct="1"/>
            <a:r>
              <a:rPr lang="en-GB" altLang="en-US" sz="2400" dirty="0">
                <a:solidFill>
                  <a:schemeClr val="tx1"/>
                </a:solidFill>
                <a:latin typeface="Twinkl Cursive Unlooped" pitchFamily="2" charset="0"/>
              </a:rPr>
              <a:t>Forest School is a big part of our learning during the Autumn term. </a:t>
            </a:r>
            <a:br>
              <a:rPr lang="en-GB" altLang="en-US" sz="2400" dirty="0">
                <a:solidFill>
                  <a:schemeClr val="tx1"/>
                </a:solidFill>
                <a:latin typeface="Twinkl Cursive Unlooped" pitchFamily="2" charset="0"/>
              </a:rPr>
            </a:br>
            <a:br>
              <a:rPr lang="en-GB" altLang="en-US" sz="2400" dirty="0">
                <a:solidFill>
                  <a:schemeClr val="tx1"/>
                </a:solidFill>
                <a:latin typeface="Twinkl Cursive Unlooped" pitchFamily="2" charset="0"/>
              </a:rPr>
            </a:br>
            <a:r>
              <a:rPr lang="en-GB" altLang="en-US" sz="2400" dirty="0">
                <a:solidFill>
                  <a:schemeClr val="tx1"/>
                </a:solidFill>
                <a:latin typeface="Twinkl Cursive Unlooped" pitchFamily="2" charset="0"/>
              </a:rPr>
              <a:t>The children will build on the skills they have developed through Forest School in Foundation and Year 1 as well as being given more independence. </a:t>
            </a:r>
            <a:br>
              <a:rPr lang="en-GB" altLang="en-US" sz="2400" dirty="0">
                <a:solidFill>
                  <a:schemeClr val="tx1"/>
                </a:solidFill>
                <a:latin typeface="Twinkl Cursive Unlooped" pitchFamily="2" charset="0"/>
              </a:rPr>
            </a:br>
            <a:br>
              <a:rPr lang="en-GB" altLang="en-US" sz="2400" dirty="0">
                <a:solidFill>
                  <a:schemeClr val="tx1"/>
                </a:solidFill>
                <a:latin typeface="Twinkl Cursive Unlooped" pitchFamily="2" charset="0"/>
              </a:rPr>
            </a:br>
            <a:r>
              <a:rPr lang="en-GB" altLang="en-US" sz="2400" dirty="0">
                <a:solidFill>
                  <a:schemeClr val="tx1"/>
                </a:solidFill>
                <a:latin typeface="Twinkl Cursive Unlooped" pitchFamily="2" charset="0"/>
              </a:rPr>
              <a:t>Some learning will be focused around our theme whist some will be specific to the outdoor setting. Forest School learning focuses on key Science, Art and D&amp;T skills. Children will learn to work in a team and problem solve.</a:t>
            </a:r>
            <a:br>
              <a:rPr lang="en-GB" altLang="en-US" sz="2800" dirty="0">
                <a:solidFill>
                  <a:schemeClr val="tx1"/>
                </a:solidFill>
                <a:latin typeface="Twinkl Cursive Unlooped" pitchFamily="2" charset="0"/>
              </a:rPr>
            </a:br>
            <a:endParaRPr lang="en-GB" altLang="en-US" sz="2800" dirty="0">
              <a:solidFill>
                <a:schemeClr val="tx1"/>
              </a:solidFill>
              <a:latin typeface="Twinkl Cursive Unlooped" pitchFamily="2" charset="0"/>
            </a:endParaRPr>
          </a:p>
        </p:txBody>
      </p:sp>
      <p:sp>
        <p:nvSpPr>
          <p:cNvPr id="45059" name="Rectangle 2">
            <a:extLst>
              <a:ext uri="{FF2B5EF4-FFF2-40B4-BE49-F238E27FC236}">
                <a16:creationId xmlns:a16="http://schemas.microsoft.com/office/drawing/2014/main" id="{E9E0CDB5-5A3A-EA10-6AB0-0F5FE0314D8A}"/>
              </a:ext>
            </a:extLst>
          </p:cNvPr>
          <p:cNvSpPr txBox="1">
            <a:spLocks/>
          </p:cNvSpPr>
          <p:nvPr/>
        </p:nvSpPr>
        <p:spPr bwMode="auto">
          <a:xfrm>
            <a:off x="445890" y="-99392"/>
            <a:ext cx="68707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u="sng" dirty="0">
                <a:solidFill>
                  <a:schemeClr val="tx1"/>
                </a:solidFill>
                <a:latin typeface="Twinkl Cursive Unlooped" pitchFamily="2" charset="0"/>
              </a:rPr>
              <a:t>Forest School</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a:extLst>
              <a:ext uri="{FF2B5EF4-FFF2-40B4-BE49-F238E27FC236}">
                <a16:creationId xmlns:a16="http://schemas.microsoft.com/office/drawing/2014/main" id="{ABFF6A11-13CB-8EA7-F4A2-41BB9E4516A3}"/>
              </a:ext>
            </a:extLst>
          </p:cNvPr>
          <p:cNvSpPr>
            <a:spLocks noGrp="1"/>
          </p:cNvSpPr>
          <p:nvPr>
            <p:ph type="title"/>
          </p:nvPr>
        </p:nvSpPr>
        <p:spPr>
          <a:xfrm>
            <a:off x="467544" y="1340768"/>
            <a:ext cx="6696075" cy="4465637"/>
          </a:xfrm>
        </p:spPr>
        <p:txBody>
          <a:bodyPr rtlCol="0">
            <a:normAutofit fontScale="90000"/>
          </a:bodyPr>
          <a:lstStyle/>
          <a:p>
            <a:pPr eaLnBrk="1" fontAlgn="auto" hangingPunct="1">
              <a:spcAft>
                <a:spcPts val="0"/>
              </a:spcAft>
              <a:defRPr/>
            </a:pPr>
            <a:r>
              <a:rPr lang="en-GB" altLang="en-US" sz="2700" dirty="0">
                <a:solidFill>
                  <a:schemeClr val="tx1"/>
                </a:solidFill>
                <a:latin typeface="Twinkl Cursive Unlooped"/>
              </a:rPr>
              <a:t>Home Learning will be sent home weekly on Fridays via Google Classroom with a hand in date the following week (Monday).</a:t>
            </a:r>
            <a:br>
              <a:rPr lang="en-GB" altLang="en-US" sz="2700" dirty="0">
                <a:latin typeface="Twinkl Cursive Unlooped" panose="02000000000000000000" pitchFamily="2" charset="0"/>
              </a:rPr>
            </a:br>
            <a:br>
              <a:rPr lang="en-GB" altLang="en-US" sz="2700" dirty="0">
                <a:latin typeface="Twinkl Cursive Unlooped" panose="02000000000000000000" pitchFamily="2" charset="0"/>
              </a:rPr>
            </a:br>
            <a:r>
              <a:rPr lang="en-GB" altLang="en-US" sz="2700" dirty="0">
                <a:solidFill>
                  <a:schemeClr val="tx1"/>
                </a:solidFill>
                <a:latin typeface="Twinkl Cursive Unlooped"/>
              </a:rPr>
              <a:t>Children will have a </a:t>
            </a:r>
            <a:r>
              <a:rPr lang="en-GB" altLang="en-US" sz="2700" b="1" dirty="0">
                <a:solidFill>
                  <a:schemeClr val="tx1"/>
                </a:solidFill>
                <a:latin typeface="Twinkl Cursive Unlooped"/>
              </a:rPr>
              <a:t>purple home learning book </a:t>
            </a:r>
            <a:r>
              <a:rPr lang="en-GB" altLang="en-US" sz="2700" dirty="0">
                <a:solidFill>
                  <a:schemeClr val="tx1"/>
                </a:solidFill>
                <a:latin typeface="Twinkl Cursive Unlooped"/>
              </a:rPr>
              <a:t>that they should use to record their home learning and handed in each </a:t>
            </a:r>
            <a:r>
              <a:rPr lang="en-GB" altLang="en-US" sz="2700" b="1" dirty="0">
                <a:solidFill>
                  <a:schemeClr val="tx1"/>
                </a:solidFill>
                <a:latin typeface="Twinkl Cursive Unlooped"/>
              </a:rPr>
              <a:t>Monday</a:t>
            </a:r>
            <a:r>
              <a:rPr lang="en-GB" altLang="en-US" sz="2700" dirty="0">
                <a:solidFill>
                  <a:schemeClr val="tx1"/>
                </a:solidFill>
                <a:latin typeface="Twinkl Cursive Unlooped"/>
              </a:rPr>
              <a:t>. </a:t>
            </a:r>
            <a:br>
              <a:rPr lang="en-GB" altLang="en-US" sz="2700" dirty="0">
                <a:latin typeface="Twinkl Cursive Unlooped" panose="02000000000000000000" pitchFamily="2" charset="0"/>
              </a:rPr>
            </a:br>
            <a:br>
              <a:rPr lang="en-GB" altLang="en-US" sz="2700" dirty="0">
                <a:latin typeface="Twinkl Cursive Unlooped" panose="02000000000000000000" pitchFamily="2" charset="0"/>
              </a:rPr>
            </a:br>
            <a:r>
              <a:rPr lang="en-GB" altLang="en-US" sz="2700" dirty="0">
                <a:solidFill>
                  <a:schemeClr val="tx1"/>
                </a:solidFill>
                <a:latin typeface="Twinkl Cursive Unlooped"/>
              </a:rPr>
              <a:t>Home learning is made up of weekly Maths and Spelling. </a:t>
            </a:r>
            <a:br>
              <a:rPr lang="en-GB" altLang="en-US" sz="2700" dirty="0">
                <a:solidFill>
                  <a:schemeClr val="tx1"/>
                </a:solidFill>
                <a:latin typeface="+mn-lt"/>
              </a:rPr>
            </a:br>
            <a:br>
              <a:rPr lang="en-GB" altLang="en-US" sz="2400" dirty="0">
                <a:solidFill>
                  <a:schemeClr val="tx1"/>
                </a:solidFill>
                <a:latin typeface="+mn-lt"/>
              </a:rPr>
            </a:br>
            <a:endParaRPr lang="en-GB" altLang="en-US" sz="2400" dirty="0">
              <a:solidFill>
                <a:schemeClr val="tx1"/>
              </a:solidFill>
              <a:latin typeface="+mn-lt"/>
            </a:endParaRPr>
          </a:p>
        </p:txBody>
      </p:sp>
      <p:sp>
        <p:nvSpPr>
          <p:cNvPr id="47107" name="Rectangle 2">
            <a:extLst>
              <a:ext uri="{FF2B5EF4-FFF2-40B4-BE49-F238E27FC236}">
                <a16:creationId xmlns:a16="http://schemas.microsoft.com/office/drawing/2014/main" id="{E5917EAD-CF18-A7AD-7E94-CF2D3B171266}"/>
              </a:ext>
            </a:extLst>
          </p:cNvPr>
          <p:cNvSpPr txBox="1">
            <a:spLocks/>
          </p:cNvSpPr>
          <p:nvPr/>
        </p:nvSpPr>
        <p:spPr bwMode="auto">
          <a:xfrm>
            <a:off x="467544" y="332656"/>
            <a:ext cx="68707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u="sng" dirty="0">
                <a:solidFill>
                  <a:schemeClr val="tx1"/>
                </a:solidFill>
                <a:latin typeface="Twinkl Cursive Unlooped" pitchFamily="2" charset="0"/>
              </a:rPr>
              <a:t>Home Learning</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472534-3C98-43B9-9200-98C2B5505CFC}"/>
              </a:ext>
            </a:extLst>
          </p:cNvPr>
          <p:cNvPicPr>
            <a:picLocks noChangeAspect="1"/>
          </p:cNvPicPr>
          <p:nvPr/>
        </p:nvPicPr>
        <p:blipFill>
          <a:blip r:embed="rId2"/>
          <a:stretch>
            <a:fillRect/>
          </a:stretch>
        </p:blipFill>
        <p:spPr>
          <a:xfrm>
            <a:off x="323528" y="425211"/>
            <a:ext cx="3902992" cy="5385593"/>
          </a:xfrm>
          <a:prstGeom prst="rect">
            <a:avLst/>
          </a:prstGeom>
        </p:spPr>
      </p:pic>
      <p:pic>
        <p:nvPicPr>
          <p:cNvPr id="5" name="Picture 4">
            <a:extLst>
              <a:ext uri="{FF2B5EF4-FFF2-40B4-BE49-F238E27FC236}">
                <a16:creationId xmlns:a16="http://schemas.microsoft.com/office/drawing/2014/main" id="{DE437256-1D8B-4E87-A63B-71528F42E7E9}"/>
              </a:ext>
            </a:extLst>
          </p:cNvPr>
          <p:cNvPicPr>
            <a:picLocks noChangeAspect="1"/>
          </p:cNvPicPr>
          <p:nvPr/>
        </p:nvPicPr>
        <p:blipFill>
          <a:blip r:embed="rId3"/>
          <a:stretch>
            <a:fillRect/>
          </a:stretch>
        </p:blipFill>
        <p:spPr>
          <a:xfrm>
            <a:off x="4355976" y="425211"/>
            <a:ext cx="4645903" cy="53855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013" y="727444"/>
            <a:ext cx="6978163" cy="5348041"/>
          </a:xfrm>
        </p:spPr>
        <p:txBody>
          <a:bodyPr/>
          <a:lstStyle/>
          <a:p>
            <a:pPr marL="0" indent="0" algn="ctr">
              <a:buNone/>
            </a:pPr>
            <a:r>
              <a:rPr lang="en-GB" sz="2800" dirty="0">
                <a:solidFill>
                  <a:schemeClr val="tx1"/>
                </a:solidFill>
                <a:latin typeface="Twinkl Cursive Unlooped" panose="02000000000000000000" pitchFamily="2" charset="0"/>
              </a:rPr>
              <a:t>The aim of this PowerPoint is to provide you with as much information as we can about Year 2. We know that many of you will have no experience of what happens in Year 2 and what the children will be doing.</a:t>
            </a:r>
          </a:p>
          <a:p>
            <a:pPr marL="0" indent="0" algn="ctr">
              <a:buNone/>
            </a:pPr>
            <a:r>
              <a:rPr lang="en-GB" sz="2800" dirty="0">
                <a:solidFill>
                  <a:schemeClr val="tx1"/>
                </a:solidFill>
                <a:latin typeface="Twinkl Cursive Unlooped" panose="02000000000000000000" pitchFamily="2" charset="0"/>
              </a:rPr>
              <a:t>  </a:t>
            </a:r>
          </a:p>
          <a:p>
            <a:pPr marL="0" indent="0" algn="ctr">
              <a:buNone/>
            </a:pPr>
            <a:r>
              <a:rPr lang="en-GB" sz="2800" dirty="0">
                <a:solidFill>
                  <a:schemeClr val="tx1"/>
                </a:solidFill>
                <a:latin typeface="Twinkl Cursive Unlooped" panose="02000000000000000000" pitchFamily="2" charset="0"/>
              </a:rPr>
              <a:t>On Monday 13</a:t>
            </a:r>
            <a:r>
              <a:rPr lang="en-GB" sz="2800" baseline="30000" dirty="0">
                <a:solidFill>
                  <a:schemeClr val="tx1"/>
                </a:solidFill>
                <a:latin typeface="Twinkl Cursive Unlooped" panose="02000000000000000000" pitchFamily="2" charset="0"/>
              </a:rPr>
              <a:t>th</a:t>
            </a:r>
            <a:r>
              <a:rPr lang="en-GB" sz="2800" dirty="0">
                <a:solidFill>
                  <a:schemeClr val="tx1"/>
                </a:solidFill>
                <a:latin typeface="Twinkl Cursive Unlooped" panose="02000000000000000000" pitchFamily="2" charset="0"/>
              </a:rPr>
              <a:t> July there will be an opportunity for parents to come and see the Year 2 classes after school.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10827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BB73-E94A-F0AA-EE34-D1EDAD9A6874}"/>
              </a:ext>
            </a:extLst>
          </p:cNvPr>
          <p:cNvSpPr>
            <a:spLocks noGrp="1"/>
          </p:cNvSpPr>
          <p:nvPr>
            <p:ph type="title"/>
          </p:nvPr>
        </p:nvSpPr>
        <p:spPr>
          <a:xfrm>
            <a:off x="539552" y="1121569"/>
            <a:ext cx="6778625" cy="1930400"/>
          </a:xfrm>
        </p:spPr>
        <p:txBody>
          <a:bodyPr rtlCol="0">
            <a:normAutofit fontScale="90000"/>
          </a:bodyPr>
          <a:lstStyle/>
          <a:p>
            <a:pPr eaLnBrk="1" fontAlgn="auto" hangingPunct="1">
              <a:spcAft>
                <a:spcPts val="0"/>
              </a:spcAft>
              <a:defRPr/>
            </a:pPr>
            <a:r>
              <a:rPr lang="en-GB" sz="2700" dirty="0">
                <a:solidFill>
                  <a:schemeClr val="tx1"/>
                </a:solidFill>
                <a:latin typeface="Twinkl Cursive Unlooped" panose="02000000000000000000" pitchFamily="2" charset="0"/>
              </a:rPr>
              <a:t>Our educational visits are lots of fun. </a:t>
            </a:r>
            <a:br>
              <a:rPr lang="en-GB" sz="2700" dirty="0">
                <a:solidFill>
                  <a:schemeClr val="tx1"/>
                </a:solidFill>
                <a:latin typeface="Twinkl Cursive Unlooped" panose="02000000000000000000" pitchFamily="2" charset="0"/>
              </a:rPr>
            </a:br>
            <a:r>
              <a:rPr lang="en-GB" sz="2700" dirty="0">
                <a:solidFill>
                  <a:schemeClr val="tx1"/>
                </a:solidFill>
                <a:latin typeface="Twinkl Cursive Unlooped" panose="02000000000000000000" pitchFamily="2" charset="0"/>
              </a:rPr>
              <a:t>We love learning from first hand experiences.</a:t>
            </a:r>
            <a:br>
              <a:rPr lang="en-GB" sz="2700" dirty="0">
                <a:solidFill>
                  <a:schemeClr val="tx1"/>
                </a:solidFill>
                <a:latin typeface="Twinkl Cursive Unlooped" panose="02000000000000000000" pitchFamily="2" charset="0"/>
              </a:rPr>
            </a:br>
            <a:br>
              <a:rPr lang="en-GB" sz="2700" dirty="0">
                <a:solidFill>
                  <a:schemeClr val="tx1"/>
                </a:solidFill>
                <a:latin typeface="Twinkl Cursive Unlooped" panose="02000000000000000000" pitchFamily="2" charset="0"/>
              </a:rPr>
            </a:br>
            <a:r>
              <a:rPr lang="en-GB" altLang="en-US" sz="2700" dirty="0">
                <a:solidFill>
                  <a:schemeClr val="tx1"/>
                </a:solidFill>
                <a:latin typeface="Twinkl Cursive Unlooped" panose="02000000000000000000" pitchFamily="2" charset="0"/>
              </a:rPr>
              <a:t>In the Autumn term we have booked to visit the </a:t>
            </a:r>
            <a:r>
              <a:rPr lang="en-GB" altLang="en-US" sz="2700" b="1" dirty="0">
                <a:solidFill>
                  <a:schemeClr val="tx1"/>
                </a:solidFill>
                <a:latin typeface="Twinkl Cursive Unlooped" panose="02000000000000000000" pitchFamily="2" charset="0"/>
              </a:rPr>
              <a:t>Crucible</a:t>
            </a:r>
            <a:r>
              <a:rPr lang="en-GB" altLang="en-US" sz="2700" dirty="0">
                <a:solidFill>
                  <a:schemeClr val="tx1"/>
                </a:solidFill>
                <a:latin typeface="Twinkl Cursive Unlooped" panose="02000000000000000000" pitchFamily="2" charset="0"/>
              </a:rPr>
              <a:t> to see a live performance with Music in the Round.</a:t>
            </a:r>
            <a:br>
              <a:rPr lang="en-GB" altLang="en-US" sz="2700" dirty="0">
                <a:solidFill>
                  <a:schemeClr val="tx1"/>
                </a:solidFill>
                <a:latin typeface="Twinkl Cursive Unlooped" panose="02000000000000000000" pitchFamily="2" charset="0"/>
              </a:rPr>
            </a:br>
            <a:br>
              <a:rPr lang="en-GB" altLang="en-US" sz="2700" dirty="0">
                <a:solidFill>
                  <a:schemeClr val="tx1"/>
                </a:solidFill>
                <a:latin typeface="Twinkl Cursive Unlooped" panose="02000000000000000000" pitchFamily="2" charset="0"/>
              </a:rPr>
            </a:br>
            <a:r>
              <a:rPr lang="en-GB" altLang="en-US" sz="2700" dirty="0">
                <a:solidFill>
                  <a:schemeClr val="tx1"/>
                </a:solidFill>
                <a:latin typeface="Twinkl Cursive Unlooped" panose="02000000000000000000" pitchFamily="2" charset="0"/>
              </a:rPr>
              <a:t>We try to balance out the cost of school trips across they year, which is why we are having workshops in school, visits to the local area as well as visits to other places.</a:t>
            </a:r>
            <a:br>
              <a:rPr lang="en-GB" sz="3100" dirty="0">
                <a:latin typeface="Twinkl Cursive Unlooped" panose="02000000000000000000" pitchFamily="2" charset="0"/>
              </a:rPr>
            </a:br>
            <a:r>
              <a:rPr lang="en-GB" sz="3100" dirty="0">
                <a:latin typeface="Twinkl Cursive Unlooped" panose="02000000000000000000" pitchFamily="2" charset="0"/>
              </a:rPr>
              <a:t> </a:t>
            </a:r>
            <a:endParaRPr lang="en-GB" dirty="0">
              <a:latin typeface="Twinkl Cursive Unlooped" panose="02000000000000000000" pitchFamily="2" charset="0"/>
            </a:endParaRPr>
          </a:p>
        </p:txBody>
      </p:sp>
      <p:sp>
        <p:nvSpPr>
          <p:cNvPr id="49156" name="Rectangle 2">
            <a:extLst>
              <a:ext uri="{FF2B5EF4-FFF2-40B4-BE49-F238E27FC236}">
                <a16:creationId xmlns:a16="http://schemas.microsoft.com/office/drawing/2014/main" id="{374B38B3-58C2-BFC6-4206-3B10A55F95D3}"/>
              </a:ext>
            </a:extLst>
          </p:cNvPr>
          <p:cNvSpPr txBox="1">
            <a:spLocks/>
          </p:cNvSpPr>
          <p:nvPr/>
        </p:nvSpPr>
        <p:spPr bwMode="auto">
          <a:xfrm>
            <a:off x="1682018" y="260648"/>
            <a:ext cx="4493692"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u="sng" dirty="0">
                <a:solidFill>
                  <a:schemeClr val="tx1"/>
                </a:solidFill>
                <a:latin typeface="Twinkl Cursive Unlooped" pitchFamily="2" charset="0"/>
              </a:rPr>
              <a:t>Educational Visits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AD63A17-0460-099E-28DB-8CE255B8336A}"/>
              </a:ext>
            </a:extLst>
          </p:cNvPr>
          <p:cNvSpPr>
            <a:spLocks noGrp="1"/>
          </p:cNvSpPr>
          <p:nvPr>
            <p:ph type="title"/>
          </p:nvPr>
        </p:nvSpPr>
        <p:spPr>
          <a:xfrm>
            <a:off x="609600" y="609600"/>
            <a:ext cx="6348413" cy="1320800"/>
          </a:xfrm>
        </p:spPr>
        <p:txBody>
          <a:bodyPr/>
          <a:lstStyle/>
          <a:p>
            <a:pPr eaLnBrk="1" hangingPunct="1"/>
            <a:r>
              <a:rPr lang="en-US" altLang="en-US" sz="3200">
                <a:solidFill>
                  <a:schemeClr val="tx1"/>
                </a:solidFill>
                <a:latin typeface="Twinkl Cursive Unlooped" pitchFamily="2" charset="0"/>
              </a:rPr>
              <a:t>Fabulous singing at Young Voices </a:t>
            </a:r>
          </a:p>
        </p:txBody>
      </p:sp>
      <p:pic>
        <p:nvPicPr>
          <p:cNvPr id="52227" name="Content Placeholder 2">
            <a:extLst>
              <a:ext uri="{FF2B5EF4-FFF2-40B4-BE49-F238E27FC236}">
                <a16:creationId xmlns:a16="http://schemas.microsoft.com/office/drawing/2014/main" id="{CB8390A1-056B-390F-1274-D2E19F5D5FB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76375" y="1665288"/>
            <a:ext cx="5834063" cy="4376737"/>
          </a:xfrm>
        </p:spPr>
      </p:pic>
      <p:sp>
        <p:nvSpPr>
          <p:cNvPr id="4" name="Content Placeholder 3">
            <a:extLst>
              <a:ext uri="{FF2B5EF4-FFF2-40B4-BE49-F238E27FC236}">
                <a16:creationId xmlns:a16="http://schemas.microsoft.com/office/drawing/2014/main" id="{13827103-4295-6C66-01CE-66F6876F7254}"/>
              </a:ext>
            </a:extLst>
          </p:cNvPr>
          <p:cNvSpPr>
            <a:spLocks noGrp="1"/>
          </p:cNvSpPr>
          <p:nvPr>
            <p:ph sz="half" idx="2"/>
          </p:nvPr>
        </p:nvSpPr>
        <p:spPr>
          <a:xfrm flipH="1" flipV="1">
            <a:off x="6958013" y="6042025"/>
            <a:ext cx="134937" cy="123825"/>
          </a:xfrm>
        </p:spPr>
        <p:txBody>
          <a:bodyPr>
            <a:normAutofit fontScale="25000" lnSpcReduction="20000"/>
          </a:bodyPr>
          <a:lstStyle/>
          <a:p>
            <a:pPr>
              <a:defRPr/>
            </a:pPr>
            <a:endParaRPr lang="en-GB"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220FF4BD-DB99-54D0-BF0A-1DBF793E5278}"/>
              </a:ext>
            </a:extLst>
          </p:cNvPr>
          <p:cNvSpPr>
            <a:spLocks noGrp="1"/>
          </p:cNvSpPr>
          <p:nvPr>
            <p:ph type="title"/>
          </p:nvPr>
        </p:nvSpPr>
        <p:spPr>
          <a:xfrm>
            <a:off x="771055" y="476672"/>
            <a:ext cx="6348413" cy="1223963"/>
          </a:xfrm>
        </p:spPr>
        <p:txBody>
          <a:bodyPr/>
          <a:lstStyle/>
          <a:p>
            <a:r>
              <a:rPr lang="en-GB" altLang="en-US" dirty="0"/>
              <a:t>            </a:t>
            </a:r>
            <a:r>
              <a:rPr lang="en-GB" altLang="en-US" u="sng" dirty="0">
                <a:solidFill>
                  <a:schemeClr val="tx1"/>
                </a:solidFill>
                <a:latin typeface="Twinkl Cursive Unlooped" pitchFamily="2" charset="0"/>
              </a:rPr>
              <a:t>Ukulele</a:t>
            </a:r>
          </a:p>
        </p:txBody>
      </p:sp>
      <p:sp>
        <p:nvSpPr>
          <p:cNvPr id="56323" name="Text Placeholder 2">
            <a:extLst>
              <a:ext uri="{FF2B5EF4-FFF2-40B4-BE49-F238E27FC236}">
                <a16:creationId xmlns:a16="http://schemas.microsoft.com/office/drawing/2014/main" id="{7EE5BCD1-8C83-DD13-40A4-8A328F9C7DE7}"/>
              </a:ext>
            </a:extLst>
          </p:cNvPr>
          <p:cNvSpPr>
            <a:spLocks noGrp="1"/>
          </p:cNvSpPr>
          <p:nvPr>
            <p:ph type="body" idx="1"/>
          </p:nvPr>
        </p:nvSpPr>
        <p:spPr>
          <a:xfrm>
            <a:off x="765325" y="2060848"/>
            <a:ext cx="6192688" cy="1041846"/>
          </a:xfrm>
        </p:spPr>
        <p:txBody>
          <a:bodyPr>
            <a:noAutofit/>
          </a:bodyPr>
          <a:lstStyle/>
          <a:p>
            <a:pPr algn="ctr"/>
            <a:r>
              <a:rPr lang="en-GB" altLang="en-US" sz="2400" dirty="0">
                <a:solidFill>
                  <a:schemeClr val="tx1"/>
                </a:solidFill>
                <a:latin typeface="Twinkl Cursive Unlooped" pitchFamily="2" charset="0"/>
              </a:rPr>
              <a:t>In Year 2 the children have a wonderful opportunity to learn the ukulele. At the end of Y2 they will perform in a ukulele assembly.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006A752F-6BFC-F6C1-3EF2-849DAD3DD948}"/>
              </a:ext>
            </a:extLst>
          </p:cNvPr>
          <p:cNvSpPr>
            <a:spLocks noGrp="1"/>
          </p:cNvSpPr>
          <p:nvPr>
            <p:ph type="title"/>
          </p:nvPr>
        </p:nvSpPr>
        <p:spPr>
          <a:xfrm>
            <a:off x="683568" y="404664"/>
            <a:ext cx="6348413" cy="1163638"/>
          </a:xfrm>
        </p:spPr>
        <p:txBody>
          <a:bodyPr/>
          <a:lstStyle/>
          <a:p>
            <a:r>
              <a:rPr lang="en-GB" altLang="en-US" dirty="0"/>
              <a:t>           </a:t>
            </a:r>
            <a:r>
              <a:rPr lang="en-GB" altLang="en-US" u="sng" dirty="0">
                <a:solidFill>
                  <a:schemeClr val="tx1"/>
                </a:solidFill>
                <a:latin typeface="Twinkl Cursive Unlooped" pitchFamily="2" charset="0"/>
              </a:rPr>
              <a:t>Job Squad</a:t>
            </a:r>
          </a:p>
        </p:txBody>
      </p:sp>
      <p:sp>
        <p:nvSpPr>
          <p:cNvPr id="3" name="Text Placeholder 2">
            <a:extLst>
              <a:ext uri="{FF2B5EF4-FFF2-40B4-BE49-F238E27FC236}">
                <a16:creationId xmlns:a16="http://schemas.microsoft.com/office/drawing/2014/main" id="{CC17DD18-D4FD-ED35-F980-F6F4906DE00F}"/>
              </a:ext>
            </a:extLst>
          </p:cNvPr>
          <p:cNvSpPr>
            <a:spLocks noGrp="1"/>
          </p:cNvSpPr>
          <p:nvPr>
            <p:ph type="body" idx="1"/>
          </p:nvPr>
        </p:nvSpPr>
        <p:spPr>
          <a:xfrm>
            <a:off x="539552" y="1700808"/>
            <a:ext cx="7058025" cy="2087934"/>
          </a:xfrm>
        </p:spPr>
        <p:txBody>
          <a:bodyPr>
            <a:normAutofit fontScale="85000" lnSpcReduction="10000"/>
          </a:bodyPr>
          <a:lstStyle/>
          <a:p>
            <a:pPr algn="ctr">
              <a:defRPr/>
            </a:pPr>
            <a:r>
              <a:rPr lang="en-GB" sz="2600" dirty="0">
                <a:solidFill>
                  <a:schemeClr val="tx1"/>
                </a:solidFill>
                <a:latin typeface="Twinkl Cursive Unlooped" panose="02000000000000000000" pitchFamily="2" charset="0"/>
              </a:rPr>
              <a:t>In Year 2 children are encouraged to have a  Job Squad role. There are a number of job squad roles including, milk monitor, cloak room helper and litter picker. The children love having this responsibility and are keen to help and support in school.</a:t>
            </a:r>
          </a:p>
          <a:p>
            <a:pPr>
              <a:defRPr/>
            </a:pPr>
            <a:r>
              <a:rPr lang="en-GB" sz="2800"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718D6E7C-9D01-C130-E3F6-E2025D60D461}"/>
              </a:ext>
            </a:extLst>
          </p:cNvPr>
          <p:cNvSpPr>
            <a:spLocks noGrp="1"/>
          </p:cNvSpPr>
          <p:nvPr>
            <p:ph type="title"/>
          </p:nvPr>
        </p:nvSpPr>
        <p:spPr>
          <a:xfrm>
            <a:off x="539750" y="1409700"/>
            <a:ext cx="6696075" cy="2306638"/>
          </a:xfrm>
        </p:spPr>
        <p:txBody>
          <a:bodyPr/>
          <a:lstStyle/>
          <a:p>
            <a:pPr eaLnBrk="1" hangingPunct="1">
              <a:defRPr/>
            </a:pPr>
            <a:r>
              <a:rPr lang="en-GB" altLang="en-US" sz="2400" dirty="0">
                <a:solidFill>
                  <a:schemeClr val="tx1"/>
                </a:solidFill>
                <a:latin typeface="Twinkl Cursive Unlooped" panose="02000000000000000000" pitchFamily="2" charset="0"/>
              </a:rPr>
              <a:t>In the Summer term each child will have a </a:t>
            </a:r>
            <a:br>
              <a:rPr lang="en-GB" altLang="en-US" sz="2400" dirty="0">
                <a:solidFill>
                  <a:schemeClr val="tx1"/>
                </a:solidFill>
                <a:latin typeface="Twinkl Cursive Unlooped" panose="02000000000000000000" pitchFamily="2" charset="0"/>
              </a:rPr>
            </a:br>
            <a:r>
              <a:rPr lang="en-GB" altLang="en-US" sz="2400" dirty="0">
                <a:solidFill>
                  <a:schemeClr val="tx1"/>
                </a:solidFill>
                <a:latin typeface="Twinkl Cursive Unlooped" panose="02000000000000000000" pitchFamily="2" charset="0"/>
              </a:rPr>
              <a:t>Year 5 reading buddy and read with them here and at Nook Lane in order to build relationships.</a:t>
            </a:r>
            <a:br>
              <a:rPr lang="en-GB" altLang="en-US" sz="2400" dirty="0">
                <a:solidFill>
                  <a:schemeClr val="tx1"/>
                </a:solidFill>
                <a:latin typeface="Twinkl Cursive Unlooped" panose="02000000000000000000" pitchFamily="2" charset="0"/>
              </a:rPr>
            </a:br>
            <a:br>
              <a:rPr lang="en-GB" altLang="en-US" sz="2400" dirty="0">
                <a:solidFill>
                  <a:schemeClr val="tx1"/>
                </a:solidFill>
                <a:latin typeface="Twinkl Cursive Unlooped" panose="02000000000000000000" pitchFamily="2" charset="0"/>
              </a:rPr>
            </a:br>
            <a:r>
              <a:rPr lang="en-GB" altLang="en-US" sz="2400" dirty="0">
                <a:solidFill>
                  <a:schemeClr val="tx1"/>
                </a:solidFill>
                <a:latin typeface="Twinkl Cursive Unlooped" panose="02000000000000000000" pitchFamily="2" charset="0"/>
              </a:rPr>
              <a:t>Year 2 and Year 3 have a joint sports afternoon at Nook Lane.</a:t>
            </a:r>
            <a:br>
              <a:rPr lang="en-GB" altLang="en-US" sz="2400" dirty="0">
                <a:solidFill>
                  <a:schemeClr val="tx1"/>
                </a:solidFill>
                <a:latin typeface="Twinkl Cursive Unlooped" panose="02000000000000000000" pitchFamily="2" charset="0"/>
              </a:rPr>
            </a:br>
            <a:br>
              <a:rPr lang="en-GB" altLang="en-US" sz="2400" dirty="0">
                <a:solidFill>
                  <a:schemeClr val="tx1"/>
                </a:solidFill>
                <a:latin typeface="+mn-lt"/>
              </a:rPr>
            </a:br>
            <a:r>
              <a:rPr lang="en-GB" altLang="en-US" sz="2400" dirty="0">
                <a:solidFill>
                  <a:schemeClr val="tx1"/>
                </a:solidFill>
                <a:latin typeface="Twinkl Cursive Unlooped" panose="02000000000000000000" pitchFamily="2" charset="0"/>
              </a:rPr>
              <a:t>The Year 3 teachers will come to visit the Year 2 children for a morning at Stannington Infant School.</a:t>
            </a:r>
            <a:br>
              <a:rPr lang="en-GB" altLang="en-US" sz="2400" dirty="0">
                <a:solidFill>
                  <a:schemeClr val="tx1"/>
                </a:solidFill>
                <a:latin typeface="Twinkl Cursive Unlooped" panose="02000000000000000000" pitchFamily="2" charset="0"/>
              </a:rPr>
            </a:br>
            <a:br>
              <a:rPr lang="en-GB" altLang="en-US" sz="2400" dirty="0">
                <a:solidFill>
                  <a:schemeClr val="tx1"/>
                </a:solidFill>
                <a:latin typeface="+mn-lt"/>
              </a:rPr>
            </a:br>
            <a:br>
              <a:rPr lang="en-GB" altLang="en-US" sz="2400" dirty="0">
                <a:solidFill>
                  <a:schemeClr val="tx1"/>
                </a:solidFill>
                <a:latin typeface="+mn-lt"/>
              </a:rPr>
            </a:br>
            <a:br>
              <a:rPr lang="en-GB" altLang="en-US" sz="2400" dirty="0">
                <a:solidFill>
                  <a:schemeClr val="tx1"/>
                </a:solidFill>
                <a:latin typeface="+mn-lt"/>
              </a:rPr>
            </a:br>
            <a:br>
              <a:rPr lang="en-GB" altLang="en-US" sz="2400" dirty="0">
                <a:solidFill>
                  <a:schemeClr val="tx1"/>
                </a:solidFill>
                <a:latin typeface="+mn-lt"/>
              </a:rPr>
            </a:br>
            <a:br>
              <a:rPr lang="en-GB" altLang="en-US" sz="2400" dirty="0">
                <a:solidFill>
                  <a:schemeClr val="tx1"/>
                </a:solidFill>
                <a:latin typeface="+mn-lt"/>
              </a:rPr>
            </a:br>
            <a:br>
              <a:rPr lang="en-GB" altLang="en-US" sz="2400" dirty="0">
                <a:solidFill>
                  <a:schemeClr val="tx1"/>
                </a:solidFill>
                <a:latin typeface="+mn-lt"/>
              </a:rPr>
            </a:br>
            <a:r>
              <a:rPr lang="en-GB" altLang="en-US" sz="2400" dirty="0">
                <a:solidFill>
                  <a:schemeClr val="tx1"/>
                </a:solidFill>
                <a:latin typeface="+mn-lt"/>
              </a:rPr>
              <a:t> </a:t>
            </a:r>
          </a:p>
        </p:txBody>
      </p:sp>
      <p:sp>
        <p:nvSpPr>
          <p:cNvPr id="58371" name="Rectangle 2">
            <a:extLst>
              <a:ext uri="{FF2B5EF4-FFF2-40B4-BE49-F238E27FC236}">
                <a16:creationId xmlns:a16="http://schemas.microsoft.com/office/drawing/2014/main" id="{C7605EF6-1AEF-DF2F-930F-BBF60AF010E0}"/>
              </a:ext>
            </a:extLst>
          </p:cNvPr>
          <p:cNvSpPr txBox="1">
            <a:spLocks/>
          </p:cNvSpPr>
          <p:nvPr/>
        </p:nvSpPr>
        <p:spPr bwMode="auto">
          <a:xfrm>
            <a:off x="347663" y="284163"/>
            <a:ext cx="68707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u="sng" dirty="0">
                <a:solidFill>
                  <a:schemeClr val="tx1"/>
                </a:solidFill>
                <a:latin typeface="Twinkl Cursive Unlooped" pitchFamily="2" charset="0"/>
              </a:rPr>
              <a:t>Transition to Nook Lane</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827087" y="188912"/>
            <a:ext cx="6870700" cy="7921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4400" b="0" i="0" u="none">
                <a:solidFill>
                  <a:schemeClr val="dk1"/>
                </a:solidFill>
                <a:latin typeface="Comic Sans MS"/>
                <a:ea typeface="Comic Sans MS"/>
                <a:cs typeface="Comic Sans MS"/>
                <a:sym typeface="Comic Sans MS"/>
              </a:rPr>
              <a:t>Attendance </a:t>
            </a:r>
            <a:endParaRPr/>
          </a:p>
        </p:txBody>
      </p:sp>
      <p:graphicFrame>
        <p:nvGraphicFramePr>
          <p:cNvPr id="247" name="Google Shape;247;p18"/>
          <p:cNvGraphicFramePr/>
          <p:nvPr/>
        </p:nvGraphicFramePr>
        <p:xfrm>
          <a:off x="468312" y="1116012"/>
          <a:ext cx="8351837" cy="5748337"/>
        </p:xfrm>
        <a:graphic>
          <a:graphicData uri="http://schemas.openxmlformats.org/presentationml/2006/ole">
            <mc:AlternateContent xmlns:mc="http://schemas.openxmlformats.org/markup-compatibility/2006">
              <mc:Choice xmlns:v="urn:schemas-microsoft-com:vml" Requires="v">
                <p:oleObj name="Document" r:id="rId3" imgW="11148318" imgH="7620083" progId="Word.Document.12">
                  <p:embed/>
                </p:oleObj>
              </mc:Choice>
              <mc:Fallback>
                <p:oleObj name="Document" r:id="rId3" imgW="11148318" imgH="7620083" progId="Word.Document.12">
                  <p:embed/>
                  <p:pic>
                    <p:nvPicPr>
                      <p:cNvPr id="247" name="Google Shape;247;p18"/>
                      <p:cNvPicPr preferRelativeResize="0"/>
                      <p:nvPr/>
                    </p:nvPicPr>
                    <p:blipFill rotWithShape="1">
                      <a:blip r:embed="rId4">
                        <a:alphaModFix/>
                      </a:blip>
                      <a:srcRect/>
                      <a:stretch>
                        <a:fillRect/>
                      </a:stretch>
                    </p:blipFill>
                    <p:spPr>
                      <a:xfrm>
                        <a:off x="468312" y="1116012"/>
                        <a:ext cx="8351837" cy="5748337"/>
                      </a:xfrm>
                      <a:prstGeom prst="rect">
                        <a:avLst/>
                      </a:prstGeom>
                      <a:noFill/>
                      <a:ln>
                        <a:noFill/>
                      </a:ln>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1"/>
          <p:cNvSpPr txBox="1">
            <a:spLocks noGrp="1"/>
          </p:cNvSpPr>
          <p:nvPr>
            <p:ph type="title"/>
          </p:nvPr>
        </p:nvSpPr>
        <p:spPr>
          <a:xfrm>
            <a:off x="755576" y="188640"/>
            <a:ext cx="6870700" cy="72087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b="0" i="0" u="sng" dirty="0">
                <a:solidFill>
                  <a:schemeClr val="tx1"/>
                </a:solidFill>
                <a:latin typeface="Twinkl Cursive Unlooped" panose="02000000000000000000" pitchFamily="2" charset="0"/>
                <a:ea typeface="Comic Sans MS"/>
                <a:cs typeface="Comic Sans MS"/>
                <a:sym typeface="Comic Sans MS"/>
              </a:rPr>
              <a:t>Reminders…</a:t>
            </a:r>
            <a:endParaRPr dirty="0">
              <a:solidFill>
                <a:schemeClr val="tx1"/>
              </a:solidFill>
              <a:latin typeface="Twinkl Cursive Unlooped" panose="02000000000000000000" pitchFamily="2" charset="0"/>
            </a:endParaRPr>
          </a:p>
        </p:txBody>
      </p:sp>
      <p:sp>
        <p:nvSpPr>
          <p:cNvPr id="263" name="Google Shape;263;p21"/>
          <p:cNvSpPr txBox="1">
            <a:spLocks noGrp="1"/>
          </p:cNvSpPr>
          <p:nvPr>
            <p:ph idx="1"/>
          </p:nvPr>
        </p:nvSpPr>
        <p:spPr>
          <a:xfrm>
            <a:off x="611187" y="1125537"/>
            <a:ext cx="7696200" cy="467951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Font typeface="Comic Sans MS"/>
              <a:buChar char="•"/>
            </a:pPr>
            <a:r>
              <a:rPr lang="en-US" sz="2000" i="0" u="none" dirty="0">
                <a:solidFill>
                  <a:schemeClr val="dk1"/>
                </a:solidFill>
                <a:latin typeface="Twinkl Cursive Unlooped" panose="02000000000000000000" pitchFamily="2" charset="0"/>
                <a:ea typeface="Comic Sans MS"/>
                <a:cs typeface="Comic Sans MS"/>
                <a:sym typeface="Comic Sans MS"/>
              </a:rPr>
              <a:t>Please put your child’s first name and surname in </a:t>
            </a:r>
            <a:r>
              <a:rPr lang="en-US" sz="2000" b="1" i="0" u="none" dirty="0">
                <a:solidFill>
                  <a:schemeClr val="dk1"/>
                </a:solidFill>
                <a:latin typeface="Twinkl Cursive Unlooped" panose="02000000000000000000" pitchFamily="2" charset="0"/>
                <a:ea typeface="Comic Sans MS"/>
                <a:cs typeface="Comic Sans MS"/>
                <a:sym typeface="Comic Sans MS"/>
              </a:rPr>
              <a:t>all </a:t>
            </a:r>
            <a:r>
              <a:rPr lang="en-US" sz="2000" i="0" u="none" dirty="0">
                <a:solidFill>
                  <a:schemeClr val="dk1"/>
                </a:solidFill>
                <a:latin typeface="Twinkl Cursive Unlooped" panose="02000000000000000000" pitchFamily="2" charset="0"/>
                <a:ea typeface="Comic Sans MS"/>
                <a:cs typeface="Comic Sans MS"/>
                <a:sym typeface="Comic Sans MS"/>
              </a:rPr>
              <a:t>their belongings. This is very important!</a:t>
            </a:r>
            <a:endParaRPr sz="2000" i="0" u="none" dirty="0">
              <a:solidFill>
                <a:schemeClr val="dk1"/>
              </a:solidFill>
              <a:latin typeface="Twinkl Cursive Unlooped" panose="02000000000000000000" pitchFamily="2" charset="0"/>
              <a:ea typeface="Comic Sans MS"/>
              <a:cs typeface="Comic Sans MS"/>
              <a:sym typeface="Comic Sans MS"/>
            </a:endParaRPr>
          </a:p>
          <a:p>
            <a:pPr marL="457200" lvl="0" indent="0" algn="l" rtl="0">
              <a:lnSpc>
                <a:spcPct val="90000"/>
              </a:lnSpc>
              <a:spcBef>
                <a:spcPts val="0"/>
              </a:spcBef>
              <a:spcAft>
                <a:spcPts val="0"/>
              </a:spcAft>
              <a:buNone/>
            </a:pPr>
            <a:endParaRPr sz="2000"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90000"/>
              </a:lnSpc>
              <a:spcBef>
                <a:spcPts val="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ea typeface="Comic Sans MS"/>
                <a:cs typeface="Comic Sans MS"/>
                <a:sym typeface="Comic Sans MS"/>
              </a:rPr>
              <a:t>If you think your child may need a change of clothes for any reason please either send a named bag to school which can stay on their peg, or put clothes in their book bag.</a:t>
            </a:r>
          </a:p>
          <a:p>
            <a:pPr marL="0" lvl="0" indent="0" algn="l" rtl="0">
              <a:lnSpc>
                <a:spcPct val="90000"/>
              </a:lnSpc>
              <a:spcBef>
                <a:spcPts val="0"/>
              </a:spcBef>
              <a:spcAft>
                <a:spcPts val="0"/>
              </a:spcAft>
              <a:buClr>
                <a:schemeClr val="dk1"/>
              </a:buClr>
              <a:buSzPts val="2000"/>
              <a:buNone/>
            </a:pPr>
            <a:endParaRPr sz="2000"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i="0" u="none" dirty="0">
                <a:solidFill>
                  <a:schemeClr val="dk1"/>
                </a:solidFill>
                <a:latin typeface="Twinkl Cursive Unlooped" panose="02000000000000000000" pitchFamily="2" charset="0"/>
                <a:ea typeface="Comic Sans MS"/>
                <a:cs typeface="Comic Sans MS"/>
                <a:sym typeface="Comic Sans MS"/>
              </a:rPr>
              <a:t>Arrive at school on time at 8:40am so that children feel settled and ready to learn. We always have a busy exciting day planned and need to get started straight away. </a:t>
            </a:r>
            <a:endParaRPr lang="en-US" sz="2000"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endParaRPr lang="en-US" sz="2000" i="0" u="none"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ea typeface="Comic Sans MS"/>
                <a:cs typeface="Comic Sans MS"/>
                <a:sym typeface="Comic Sans MS"/>
              </a:rPr>
              <a:t>If someone other than yourself is collecting your child please email the office or speak to the class teacher.  If this is on a regular basis please let the class teacher know in September</a:t>
            </a:r>
            <a:r>
              <a:rPr lang="en-US" sz="2000" dirty="0">
                <a:solidFill>
                  <a:schemeClr val="dk1"/>
                </a:solidFill>
                <a:latin typeface="Twinkl Cursive Unlooped Thin" panose="02000000000000000000" pitchFamily="2" charset="0"/>
                <a:ea typeface="Comic Sans MS"/>
                <a:cs typeface="Comic Sans MS"/>
                <a:sym typeface="Comic Sans MS"/>
              </a:rPr>
              <a:t>. </a:t>
            </a:r>
          </a:p>
          <a:p>
            <a:pPr marL="342900" lvl="0" indent="-342900" algn="l" rtl="0">
              <a:lnSpc>
                <a:spcPct val="100000"/>
              </a:lnSpc>
              <a:spcBef>
                <a:spcPts val="400"/>
              </a:spcBef>
              <a:spcAft>
                <a:spcPts val="0"/>
              </a:spcAft>
              <a:buClr>
                <a:schemeClr val="dk1"/>
              </a:buClr>
              <a:buSzPts val="2000"/>
              <a:buFont typeface="Comic Sans MS"/>
              <a:buChar char="•"/>
            </a:pPr>
            <a:endParaRPr lang="en-US" sz="2000" dirty="0">
              <a:solidFill>
                <a:schemeClr val="dk1"/>
              </a:solidFill>
              <a:latin typeface="Twinkl Cursive Unlooped Thin" panose="02000000000000000000" pitchFamily="2" charset="0"/>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sym typeface="Comic Sans MS"/>
              </a:rPr>
              <a:t>Please encourage your child to be independent where possible for example zipping up their own coat or tying their shoes</a:t>
            </a:r>
            <a:r>
              <a:rPr lang="en-US" sz="2000" dirty="0">
                <a:solidFill>
                  <a:schemeClr val="dk1"/>
                </a:solidFill>
                <a:latin typeface="Twinkl Cursive Unlooped Thin" panose="02000000000000000000" pitchFamily="2" charset="0"/>
                <a:sym typeface="Comic Sans MS"/>
              </a:rPr>
              <a:t>.</a:t>
            </a:r>
          </a:p>
          <a:p>
            <a:pPr marL="0" lvl="0" indent="0" algn="l" rtl="0">
              <a:lnSpc>
                <a:spcPct val="100000"/>
              </a:lnSpc>
              <a:spcBef>
                <a:spcPts val="400"/>
              </a:spcBef>
              <a:spcAft>
                <a:spcPts val="0"/>
              </a:spcAft>
              <a:buClr>
                <a:schemeClr val="dk1"/>
              </a:buClr>
              <a:buSzPts val="2000"/>
              <a:buNone/>
            </a:pPr>
            <a:endParaRPr lang="en-US" sz="2000" dirty="0">
              <a:solidFill>
                <a:schemeClr val="dk1"/>
              </a:solidFill>
              <a:latin typeface="Twinkl Cursive Unlooped Thin" panose="02000000000000000000" pitchFamily="2" charset="0"/>
              <a:sym typeface="Comic Sans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E33C2107-16D4-D4ED-B8F4-CD8592908F94}"/>
              </a:ext>
            </a:extLst>
          </p:cNvPr>
          <p:cNvSpPr>
            <a:spLocks noGrp="1"/>
          </p:cNvSpPr>
          <p:nvPr>
            <p:ph type="title"/>
          </p:nvPr>
        </p:nvSpPr>
        <p:spPr>
          <a:xfrm>
            <a:off x="608012" y="1125538"/>
            <a:ext cx="6870699" cy="1320800"/>
          </a:xfrm>
        </p:spPr>
        <p:txBody>
          <a:bodyPr/>
          <a:lstStyle/>
          <a:p>
            <a:r>
              <a:rPr lang="en-GB" altLang="en-US" sz="2400" dirty="0">
                <a:solidFill>
                  <a:schemeClr val="tx1"/>
                </a:solidFill>
                <a:latin typeface="Twinkl Cursive Unlooped" pitchFamily="2" charset="0"/>
              </a:rPr>
              <a:t>We hope you have found this useful and look forward to seeing you in September. </a:t>
            </a:r>
          </a:p>
        </p:txBody>
      </p:sp>
      <p:sp>
        <p:nvSpPr>
          <p:cNvPr id="3" name="Content Placeholder 2">
            <a:extLst>
              <a:ext uri="{FF2B5EF4-FFF2-40B4-BE49-F238E27FC236}">
                <a16:creationId xmlns:a16="http://schemas.microsoft.com/office/drawing/2014/main" id="{EBA74A50-8839-2B8F-3AC0-7DC06C6EF3A6}"/>
              </a:ext>
            </a:extLst>
          </p:cNvPr>
          <p:cNvSpPr>
            <a:spLocks noGrp="1"/>
          </p:cNvSpPr>
          <p:nvPr>
            <p:ph idx="1"/>
          </p:nvPr>
        </p:nvSpPr>
        <p:spPr>
          <a:xfrm>
            <a:off x="608012" y="2211462"/>
            <a:ext cx="6986736" cy="3881438"/>
          </a:xfrm>
        </p:spPr>
        <p:txBody>
          <a:bodyPr/>
          <a:lstStyle/>
          <a:p>
            <a:pPr marL="0" indent="0">
              <a:buNone/>
              <a:defRPr/>
            </a:pPr>
            <a:r>
              <a:rPr lang="en-GB" sz="2400" dirty="0">
                <a:solidFill>
                  <a:schemeClr val="tx1"/>
                </a:solidFill>
                <a:latin typeface="Twinkl Cursive Unlooped" panose="02000000000000000000" pitchFamily="2" charset="0"/>
              </a:rPr>
              <a:t>If you have questions about any of the above or next year please email us at:</a:t>
            </a:r>
          </a:p>
          <a:p>
            <a:pPr marL="0" indent="0">
              <a:buFont typeface="Wingdings 3" panose="05040102010807070707" pitchFamily="18" charset="2"/>
              <a:buNone/>
              <a:defRPr/>
            </a:pPr>
            <a:r>
              <a:rPr lang="en-GB" sz="2400" dirty="0">
                <a:solidFill>
                  <a:schemeClr val="accent1"/>
                </a:solidFill>
                <a:latin typeface="Twinkl Cursive Unlooped" panose="02000000000000000000" pitchFamily="2" charset="0"/>
                <a:hlinkClick r:id="rId2">
                  <a:extLst>
                    <a:ext uri="{A12FA001-AC4F-418D-AE19-62706E023703}">
                      <ahyp:hlinkClr xmlns:ahyp="http://schemas.microsoft.com/office/drawing/2018/hyperlinkcolor" val="tx"/>
                    </a:ext>
                  </a:extLst>
                </a:hlinkClick>
              </a:rPr>
              <a:t>stravis@stannington.sheffield.sch.uk</a:t>
            </a:r>
            <a:r>
              <a:rPr lang="en-GB" sz="2400" dirty="0">
                <a:solidFill>
                  <a:schemeClr val="accent1"/>
                </a:solidFill>
                <a:latin typeface="Twinkl Cursive Unlooped" panose="02000000000000000000" pitchFamily="2" charset="0"/>
              </a:rPr>
              <a:t> </a:t>
            </a:r>
          </a:p>
          <a:p>
            <a:pPr marL="0" indent="0">
              <a:buFont typeface="Wingdings 3" panose="05040102010807070707" pitchFamily="18" charset="2"/>
              <a:buNone/>
              <a:defRPr/>
            </a:pPr>
            <a:r>
              <a:rPr lang="en-GB" sz="2400" dirty="0">
                <a:solidFill>
                  <a:schemeClr val="accent1"/>
                </a:solidFill>
                <a:latin typeface="Twinkl Cursive Unlooped" panose="02000000000000000000" pitchFamily="2" charset="0"/>
                <a:hlinkClick r:id="rId3"/>
              </a:rPr>
              <a:t>acann@stannington.Sheffield.sch.uk</a:t>
            </a:r>
            <a:endParaRPr lang="en-GB" sz="2400" dirty="0">
              <a:solidFill>
                <a:schemeClr val="accent1"/>
              </a:solidFill>
              <a:latin typeface="Twinkl Cursive Unlooped" panose="02000000000000000000" pitchFamily="2" charset="0"/>
            </a:endParaRPr>
          </a:p>
          <a:p>
            <a:pPr marL="0" indent="0">
              <a:buFont typeface="Wingdings 3" panose="05040102010807070707" pitchFamily="18" charset="2"/>
              <a:buNone/>
              <a:defRPr/>
            </a:pPr>
            <a:endParaRPr lang="en-GB" sz="2400" dirty="0">
              <a:solidFill>
                <a:schemeClr val="tx1"/>
              </a:solidFill>
              <a:latin typeface="Twinkl Cursive Unlooped" panose="02000000000000000000" pitchFamily="2" charset="0"/>
            </a:endParaRPr>
          </a:p>
          <a:p>
            <a:pPr marL="0" indent="0">
              <a:buFont typeface="Wingdings 3" panose="05040102010807070707" pitchFamily="18" charset="2"/>
              <a:buNone/>
              <a:defRPr/>
            </a:pPr>
            <a:r>
              <a:rPr lang="en-US" sz="2400" dirty="0">
                <a:solidFill>
                  <a:schemeClr val="tx1"/>
                </a:solidFill>
                <a:latin typeface="Twinkl Cursive Unlooped" panose="02000000000000000000" pitchFamily="2" charset="0"/>
              </a:rPr>
              <a:t>Please allow 48 hours for staff to reply to emails.</a:t>
            </a:r>
            <a:endParaRPr lang="en-GB" sz="2400" dirty="0">
              <a:solidFill>
                <a:schemeClr val="tx1"/>
              </a:solidFill>
              <a:latin typeface="Twinkl Cursive Unlooped" panose="02000000000000000000" pitchFamily="2" charset="0"/>
            </a:endParaRPr>
          </a:p>
        </p:txBody>
      </p:sp>
      <p:sp>
        <p:nvSpPr>
          <p:cNvPr id="59396" name="Rectangle 2">
            <a:extLst>
              <a:ext uri="{FF2B5EF4-FFF2-40B4-BE49-F238E27FC236}">
                <a16:creationId xmlns:a16="http://schemas.microsoft.com/office/drawing/2014/main" id="{68B39CFE-042B-26CC-8AA6-FA1F37F2F157}"/>
              </a:ext>
            </a:extLst>
          </p:cNvPr>
          <p:cNvSpPr txBox="1">
            <a:spLocks/>
          </p:cNvSpPr>
          <p:nvPr/>
        </p:nvSpPr>
        <p:spPr bwMode="auto">
          <a:xfrm>
            <a:off x="347663" y="284163"/>
            <a:ext cx="68707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b="1" u="sng" dirty="0">
                <a:solidFill>
                  <a:schemeClr val="tx1"/>
                </a:solidFill>
                <a:latin typeface="Twinkl Cursive Unlooped" pitchFamily="2" charset="0"/>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91B9F26-5C2A-0D26-145E-C043BB51E954}"/>
              </a:ext>
            </a:extLst>
          </p:cNvPr>
          <p:cNvSpPr>
            <a:spLocks noGrp="1"/>
          </p:cNvSpPr>
          <p:nvPr>
            <p:ph type="title"/>
          </p:nvPr>
        </p:nvSpPr>
        <p:spPr>
          <a:xfrm>
            <a:off x="684213" y="260649"/>
            <a:ext cx="6870700" cy="936104"/>
          </a:xfrm>
        </p:spPr>
        <p:txBody>
          <a:bodyPr/>
          <a:lstStyle/>
          <a:p>
            <a:pPr algn="ctr" eaLnBrk="1" hangingPunct="1"/>
            <a:r>
              <a:rPr lang="en-GB" altLang="en-US" u="sng" dirty="0">
                <a:solidFill>
                  <a:schemeClr val="tx1"/>
                </a:solidFill>
                <a:latin typeface="Twinkl Cursive Unlooped" pitchFamily="2" charset="0"/>
              </a:rPr>
              <a:t>A typical morning</a:t>
            </a:r>
          </a:p>
        </p:txBody>
      </p:sp>
      <p:sp>
        <p:nvSpPr>
          <p:cNvPr id="8195" name="Rectangle 3">
            <a:extLst>
              <a:ext uri="{FF2B5EF4-FFF2-40B4-BE49-F238E27FC236}">
                <a16:creationId xmlns:a16="http://schemas.microsoft.com/office/drawing/2014/main" id="{3B8BA30C-8811-3014-DDE3-72336FA2ABB0}"/>
              </a:ext>
            </a:extLst>
          </p:cNvPr>
          <p:cNvSpPr>
            <a:spLocks noGrp="1" noChangeArrowheads="1"/>
          </p:cNvSpPr>
          <p:nvPr>
            <p:ph idx="1"/>
          </p:nvPr>
        </p:nvSpPr>
        <p:spPr>
          <a:xfrm>
            <a:off x="684213" y="1341438"/>
            <a:ext cx="6624091" cy="5029200"/>
          </a:xfrm>
        </p:spPr>
        <p:txBody>
          <a:bodyPr rtlCol="0">
            <a:normAutofit fontScale="62500" lnSpcReduction="20000"/>
          </a:bodyPr>
          <a:lstStyle/>
          <a:p>
            <a:pPr marL="0" indent="0" eaLnBrk="1" fontAlgn="auto" hangingPunct="1">
              <a:spcAft>
                <a:spcPts val="0"/>
              </a:spcAft>
              <a:buNone/>
              <a:defRPr/>
            </a:pPr>
            <a:r>
              <a:rPr lang="en-US" sz="3400" dirty="0">
                <a:solidFill>
                  <a:srgbClr val="000000"/>
                </a:solidFill>
                <a:latin typeface="Twinkl Cursive Unlooped" panose="02000000000000000000" pitchFamily="2" charset="0"/>
                <a:ea typeface="Comic Sans MS"/>
                <a:cs typeface="Comic Sans MS"/>
                <a:sym typeface="Comic Sans MS"/>
              </a:rPr>
              <a:t>Like Y1 the school day starts at 8:50 and finishes at 3:20. The children will need to arrive on the playground from </a:t>
            </a:r>
            <a:r>
              <a:rPr lang="en-US" sz="3400" dirty="0">
                <a:solidFill>
                  <a:schemeClr val="tx1"/>
                </a:solidFill>
                <a:latin typeface="Twinkl Cursive Unlooped" panose="02000000000000000000" pitchFamily="2" charset="0"/>
                <a:ea typeface="Comic Sans MS"/>
                <a:cs typeface="Comic Sans MS"/>
                <a:sym typeface="Comic Sans MS"/>
              </a:rPr>
              <a:t>8.40am please by the red doors. </a:t>
            </a:r>
          </a:p>
          <a:p>
            <a:pPr eaLnBrk="1" fontAlgn="auto" hangingPunct="1">
              <a:spcAft>
                <a:spcPts val="0"/>
              </a:spcAft>
              <a:buFont typeface="Wingdings 3" charset="2"/>
              <a:buChar char=""/>
              <a:defRPr/>
            </a:pPr>
            <a:endParaRPr lang="en-GB" altLang="en-US" sz="3400" dirty="0">
              <a:solidFill>
                <a:schemeClr val="tx1"/>
              </a:solidFill>
              <a:latin typeface="Twinkl Cursive Unlooped" panose="02000000000000000000" pitchFamily="2" charset="0"/>
            </a:endParaRPr>
          </a:p>
          <a:p>
            <a:pPr marL="0" indent="0" eaLnBrk="1" fontAlgn="auto" hangingPunct="1">
              <a:spcAft>
                <a:spcPts val="0"/>
              </a:spcAft>
              <a:buFont typeface="Wingdings 3" pitchFamily="2" charset="2"/>
              <a:buNone/>
              <a:defRPr/>
            </a:pPr>
            <a:r>
              <a:rPr lang="en-GB" altLang="en-US" sz="3400" dirty="0">
                <a:solidFill>
                  <a:schemeClr val="tx1"/>
                </a:solidFill>
                <a:latin typeface="Twinkl Cursive Unlooped" panose="02000000000000000000" pitchFamily="2" charset="0"/>
              </a:rPr>
              <a:t>We encourage the children to come into school and use the time before the bell to carry out set tasks on the whiteboard. These are tasks the children can do independently or with a partner from class. </a:t>
            </a:r>
          </a:p>
          <a:p>
            <a:pPr eaLnBrk="1" fontAlgn="auto" hangingPunct="1">
              <a:spcAft>
                <a:spcPts val="0"/>
              </a:spcAft>
              <a:buFont typeface="Wingdings 3" charset="2"/>
              <a:buChar char=""/>
              <a:defRPr/>
            </a:pPr>
            <a:endParaRPr lang="en-US" sz="3400" dirty="0">
              <a:solidFill>
                <a:schemeClr val="dk1"/>
              </a:solidFill>
              <a:latin typeface="Twinkl Cursive Unlooped" panose="02000000000000000000" pitchFamily="2" charset="0"/>
              <a:ea typeface="Comic Sans MS"/>
              <a:cs typeface="Comic Sans MS"/>
              <a:sym typeface="Comic Sans MS"/>
            </a:endParaRPr>
          </a:p>
          <a:p>
            <a:pPr marL="0" indent="0" eaLnBrk="1" fontAlgn="auto" hangingPunct="1">
              <a:spcAft>
                <a:spcPts val="0"/>
              </a:spcAft>
              <a:buNone/>
              <a:defRPr/>
            </a:pPr>
            <a:r>
              <a:rPr lang="en-US" sz="3400" dirty="0">
                <a:solidFill>
                  <a:schemeClr val="dk1"/>
                </a:solidFill>
                <a:latin typeface="Twinkl Cursive Unlooped" panose="02000000000000000000" pitchFamily="2" charset="0"/>
                <a:ea typeface="Comic Sans MS"/>
                <a:cs typeface="Comic Sans MS"/>
                <a:sym typeface="Comic Sans MS"/>
              </a:rPr>
              <a:t>It is important that you arrive on time for the doors opening at 8:40am. The morning work allows children to settle in and for staff to check in with the children as well as complete the dinner register and travel tracker.</a:t>
            </a:r>
            <a:endParaRPr lang="en-US" sz="3400" b="0" i="0" u="none" dirty="0">
              <a:solidFill>
                <a:schemeClr val="dk1"/>
              </a:solidFill>
              <a:latin typeface="Twinkl Cursive Unlooped" panose="02000000000000000000" pitchFamily="2" charset="0"/>
              <a:ea typeface="Comic Sans MS"/>
              <a:cs typeface="Comic Sans MS"/>
              <a:sym typeface="Comic Sans MS"/>
            </a:endParaRPr>
          </a:p>
          <a:p>
            <a:pPr eaLnBrk="1" fontAlgn="auto" hangingPunct="1">
              <a:spcAft>
                <a:spcPts val="0"/>
              </a:spcAft>
              <a:buFont typeface="Wingdings 3" charset="2"/>
              <a:buChar char=""/>
              <a:defRPr/>
            </a:pPr>
            <a:endParaRPr lang="en-GB" altLang="en-US" sz="3000" dirty="0">
              <a:solidFill>
                <a:schemeClr val="tx1"/>
              </a:solidFill>
              <a:latin typeface="Twinkl Cursive Unlooped" panose="02000000000000000000" pitchFamily="2" charset="0"/>
            </a:endParaRPr>
          </a:p>
          <a:p>
            <a:pPr marL="0" indent="0" eaLnBrk="1" fontAlgn="auto" hangingPunct="1">
              <a:spcAft>
                <a:spcPts val="0"/>
              </a:spcAft>
              <a:buFont typeface="Wingdings 3" pitchFamily="2" charset="2"/>
              <a:buNone/>
              <a:defRPr/>
            </a:pPr>
            <a:r>
              <a:rPr lang="en-GB" altLang="en-US" sz="3000" dirty="0">
                <a:solidFill>
                  <a:schemeClr val="tx1"/>
                </a:solidFill>
                <a:latin typeface="Twinkl Cursive Unlooped" panose="02000000000000000000" pitchFamily="2" charset="0"/>
              </a:rPr>
              <a:t>  </a:t>
            </a:r>
            <a:endParaRPr lang="en-GB" altLang="en-US" sz="2000" dirty="0">
              <a:solidFill>
                <a:schemeClr val="tx1"/>
              </a:solidFill>
              <a:latin typeface="Twinkl Cursive Unlooped" panose="02000000000000000000" pitchFamily="2" charset="0"/>
            </a:endParaRPr>
          </a:p>
          <a:p>
            <a:pPr marL="0" indent="0" eaLnBrk="1" fontAlgn="auto" hangingPunct="1">
              <a:spcAft>
                <a:spcPts val="0"/>
              </a:spcAft>
              <a:buFont typeface="Wingdings 3" panose="05040102010807070707" pitchFamily="18" charset="2"/>
              <a:buNone/>
              <a:defRPr/>
            </a:pPr>
            <a:endParaRPr lang="en-GB" altLang="en-US" sz="2000" dirty="0">
              <a:solidFill>
                <a:schemeClr val="tx1"/>
              </a:solidFill>
              <a:latin typeface="+mj-lt"/>
            </a:endParaRPr>
          </a:p>
          <a:p>
            <a:pPr marL="0" indent="0" eaLnBrk="1" fontAlgn="auto" hangingPunct="1">
              <a:spcAft>
                <a:spcPts val="0"/>
              </a:spcAft>
              <a:buFontTx/>
              <a:buNone/>
              <a:defRPr/>
            </a:pPr>
            <a:endParaRPr lang="en-GB" altLang="en-US" sz="3000" dirty="0">
              <a:solidFill>
                <a:schemeClr val="tx1">
                  <a:lumMod val="75000"/>
                  <a:lumOff val="25000"/>
                </a:schemeClr>
              </a:solidFill>
              <a:latin typeface="Comic Sans MS" panose="030F0702030302020204" pitchFamily="66"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234E620-D794-777C-9626-489C0E768EA6}"/>
              </a:ext>
            </a:extLst>
          </p:cNvPr>
          <p:cNvSpPr>
            <a:spLocks noGrp="1"/>
          </p:cNvSpPr>
          <p:nvPr>
            <p:ph type="title"/>
          </p:nvPr>
        </p:nvSpPr>
        <p:spPr>
          <a:xfrm>
            <a:off x="685800" y="152400"/>
            <a:ext cx="6870700" cy="755650"/>
          </a:xfrm>
        </p:spPr>
        <p:txBody>
          <a:bodyPr/>
          <a:lstStyle/>
          <a:p>
            <a:pPr algn="ctr" eaLnBrk="1" hangingPunct="1"/>
            <a:r>
              <a:rPr lang="en-GB" altLang="en-US" u="sng" dirty="0">
                <a:solidFill>
                  <a:schemeClr val="tx1"/>
                </a:solidFill>
                <a:latin typeface="Twinkl Cursive Unlooped" pitchFamily="2" charset="0"/>
              </a:rPr>
              <a:t>Throughout the week in the afternoons we cover:</a:t>
            </a:r>
          </a:p>
        </p:txBody>
      </p:sp>
      <p:sp>
        <p:nvSpPr>
          <p:cNvPr id="22531" name="Rectangle 3">
            <a:extLst>
              <a:ext uri="{FF2B5EF4-FFF2-40B4-BE49-F238E27FC236}">
                <a16:creationId xmlns:a16="http://schemas.microsoft.com/office/drawing/2014/main" id="{387695BD-AA51-F671-6E8B-5ABCA425B480}"/>
              </a:ext>
            </a:extLst>
          </p:cNvPr>
          <p:cNvSpPr>
            <a:spLocks noGrp="1"/>
          </p:cNvSpPr>
          <p:nvPr>
            <p:ph idx="1"/>
          </p:nvPr>
        </p:nvSpPr>
        <p:spPr>
          <a:xfrm>
            <a:off x="685800" y="1460500"/>
            <a:ext cx="6762750" cy="4848225"/>
          </a:xfrm>
        </p:spPr>
        <p:txBody>
          <a:bodyPr/>
          <a:lstStyle/>
          <a:p>
            <a:pPr eaLnBrk="1" hangingPunct="1"/>
            <a:r>
              <a:rPr lang="en-GB" altLang="en-US" sz="2000" dirty="0">
                <a:solidFill>
                  <a:schemeClr val="tx1"/>
                </a:solidFill>
                <a:latin typeface="Twinkl Cursive Unlooped" panose="02000000000000000000" pitchFamily="2" charset="0"/>
              </a:rPr>
              <a:t>Shared Reading  </a:t>
            </a:r>
          </a:p>
          <a:p>
            <a:pPr eaLnBrk="1" hangingPunct="1"/>
            <a:r>
              <a:rPr lang="en-GB" altLang="en-US" sz="2000" dirty="0">
                <a:solidFill>
                  <a:schemeClr val="tx1"/>
                </a:solidFill>
                <a:latin typeface="Twinkl Cursive Unlooped" panose="02000000000000000000" pitchFamily="2" charset="0"/>
              </a:rPr>
              <a:t>Science</a:t>
            </a:r>
          </a:p>
          <a:p>
            <a:pPr eaLnBrk="1" hangingPunct="1"/>
            <a:r>
              <a:rPr lang="en-GB" altLang="en-US" sz="2000" dirty="0">
                <a:solidFill>
                  <a:schemeClr val="tx1"/>
                </a:solidFill>
                <a:latin typeface="Twinkl Cursive Unlooped" panose="02000000000000000000" pitchFamily="2" charset="0"/>
              </a:rPr>
              <a:t>History</a:t>
            </a:r>
          </a:p>
          <a:p>
            <a:pPr eaLnBrk="1" hangingPunct="1"/>
            <a:r>
              <a:rPr lang="en-GB" altLang="en-US" sz="2000" dirty="0">
                <a:solidFill>
                  <a:schemeClr val="tx1"/>
                </a:solidFill>
                <a:latin typeface="Twinkl Cursive Unlooped" panose="02000000000000000000" pitchFamily="2" charset="0"/>
              </a:rPr>
              <a:t>Geography</a:t>
            </a:r>
          </a:p>
          <a:p>
            <a:pPr eaLnBrk="1" hangingPunct="1"/>
            <a:r>
              <a:rPr lang="en-GB" altLang="en-US" sz="2000" dirty="0">
                <a:solidFill>
                  <a:schemeClr val="tx1"/>
                </a:solidFill>
                <a:latin typeface="Twinkl Cursive Unlooped" panose="02000000000000000000" pitchFamily="2" charset="0"/>
              </a:rPr>
              <a:t>Art/D&amp;T</a:t>
            </a:r>
          </a:p>
          <a:p>
            <a:pPr eaLnBrk="1" hangingPunct="1"/>
            <a:r>
              <a:rPr lang="en-GB" altLang="en-US" sz="2000" dirty="0">
                <a:solidFill>
                  <a:schemeClr val="tx1"/>
                </a:solidFill>
                <a:latin typeface="Twinkl Cursive Unlooped" panose="02000000000000000000" pitchFamily="2" charset="0"/>
              </a:rPr>
              <a:t>PE</a:t>
            </a:r>
          </a:p>
          <a:p>
            <a:pPr eaLnBrk="1" hangingPunct="1"/>
            <a:r>
              <a:rPr lang="en-GB" altLang="en-US" sz="2000" dirty="0">
                <a:solidFill>
                  <a:schemeClr val="tx1"/>
                </a:solidFill>
                <a:latin typeface="Twinkl Cursive Unlooped" panose="02000000000000000000" pitchFamily="2" charset="0"/>
              </a:rPr>
              <a:t>PSHE</a:t>
            </a:r>
          </a:p>
          <a:p>
            <a:pPr eaLnBrk="1" hangingPunct="1"/>
            <a:r>
              <a:rPr lang="en-GB" altLang="en-US" sz="2000" dirty="0">
                <a:solidFill>
                  <a:schemeClr val="tx1"/>
                </a:solidFill>
                <a:latin typeface="Twinkl Cursive Unlooped" panose="02000000000000000000" pitchFamily="2" charset="0"/>
              </a:rPr>
              <a:t>RE</a:t>
            </a:r>
          </a:p>
          <a:p>
            <a:pPr eaLnBrk="1" hangingPunct="1"/>
            <a:r>
              <a:rPr lang="en-GB" altLang="en-US" sz="2000" dirty="0">
                <a:solidFill>
                  <a:schemeClr val="tx1"/>
                </a:solidFill>
                <a:latin typeface="Twinkl Cursive Unlooped" panose="02000000000000000000" pitchFamily="2" charset="0"/>
              </a:rPr>
              <a:t>Music/Singing </a:t>
            </a:r>
          </a:p>
          <a:p>
            <a:pPr eaLnBrk="1" hangingPunct="1"/>
            <a:r>
              <a:rPr lang="en-GB" altLang="en-US" sz="2000" dirty="0">
                <a:solidFill>
                  <a:schemeClr val="tx1"/>
                </a:solidFill>
                <a:latin typeface="Twinkl Cursive Unlooped" panose="02000000000000000000" pitchFamily="2" charset="0"/>
              </a:rPr>
              <a:t>Computing</a:t>
            </a:r>
          </a:p>
          <a:p>
            <a:pPr eaLnBrk="1" hangingPunct="1"/>
            <a:r>
              <a:rPr lang="en-GB" altLang="en-US" sz="2000" dirty="0">
                <a:solidFill>
                  <a:schemeClr val="tx1"/>
                </a:solidFill>
                <a:latin typeface="Twinkl Cursive Unlooped" panose="02000000000000000000" pitchFamily="2" charset="0"/>
              </a:rPr>
              <a:t>Circle time</a:t>
            </a:r>
          </a:p>
          <a:p>
            <a:pPr eaLnBrk="1" hangingPunct="1"/>
            <a:endParaRPr lang="en-GB" altLang="en-US" sz="1400" dirty="0">
              <a:solidFill>
                <a:schemeClr val="tx1"/>
              </a:solidFill>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64CB73-BC67-322D-0842-1C7AC8649F56}"/>
              </a:ext>
            </a:extLst>
          </p:cNvPr>
          <p:cNvSpPr>
            <a:spLocks noGrp="1"/>
          </p:cNvSpPr>
          <p:nvPr>
            <p:ph idx="1"/>
          </p:nvPr>
        </p:nvSpPr>
        <p:spPr>
          <a:xfrm>
            <a:off x="468312" y="1124744"/>
            <a:ext cx="7272337" cy="5400675"/>
          </a:xfrm>
        </p:spPr>
        <p:txBody>
          <a:bodyPr rtlCol="0">
            <a:normAutofit fontScale="40000" lnSpcReduction="20000"/>
          </a:bodyPr>
          <a:lstStyle/>
          <a:p>
            <a:pPr marL="0" indent="0" eaLnBrk="1" fontAlgn="auto" hangingPunct="1">
              <a:lnSpc>
                <a:spcPct val="120000"/>
              </a:lnSpc>
              <a:spcAft>
                <a:spcPts val="0"/>
              </a:spcAft>
              <a:buFont typeface="Wingdings 3" panose="05040102010807070707" pitchFamily="18" charset="2"/>
              <a:buNone/>
              <a:defRPr/>
            </a:pPr>
            <a:r>
              <a:rPr lang="en-GB" sz="5900" b="1" dirty="0">
                <a:solidFill>
                  <a:schemeClr val="tx1"/>
                </a:solidFill>
                <a:latin typeface="Twinkl Cursive Unlooped" panose="02000000000000000000" pitchFamily="2" charset="0"/>
                <a:cs typeface="Arial" panose="020B0604020202020204" pitchFamily="34" charset="0"/>
              </a:rPr>
              <a:t>Next year’s topics will be:</a:t>
            </a:r>
          </a:p>
          <a:p>
            <a:pPr marL="0" indent="0" eaLnBrk="1" fontAlgn="auto" hangingPunct="1">
              <a:lnSpc>
                <a:spcPct val="120000"/>
              </a:lnSpc>
              <a:spcAft>
                <a:spcPts val="0"/>
              </a:spcAft>
              <a:buFont typeface="Wingdings 3" panose="05040102010807070707" pitchFamily="18" charset="2"/>
              <a:buNone/>
              <a:defRPr/>
            </a:pPr>
            <a:r>
              <a:rPr lang="en-GB" sz="5900" dirty="0">
                <a:solidFill>
                  <a:schemeClr val="tx1"/>
                </a:solidFill>
                <a:latin typeface="Twinkl Cursive Unlooped" panose="02000000000000000000" pitchFamily="2" charset="0"/>
                <a:cs typeface="Arial" panose="020B0604020202020204" pitchFamily="34" charset="0"/>
              </a:rPr>
              <a:t>Autumn – Toys</a:t>
            </a:r>
          </a:p>
          <a:p>
            <a:pPr marL="0" indent="0" eaLnBrk="1" fontAlgn="auto" hangingPunct="1">
              <a:lnSpc>
                <a:spcPct val="120000"/>
              </a:lnSpc>
              <a:spcAft>
                <a:spcPts val="0"/>
              </a:spcAft>
              <a:buFont typeface="Wingdings 3" panose="05040102010807070707" pitchFamily="18" charset="2"/>
              <a:buNone/>
              <a:defRPr/>
            </a:pPr>
            <a:r>
              <a:rPr lang="en-GB" sz="5900" dirty="0">
                <a:solidFill>
                  <a:schemeClr val="tx1"/>
                </a:solidFill>
                <a:latin typeface="Twinkl Cursive Unlooped" panose="02000000000000000000" pitchFamily="2" charset="0"/>
                <a:cs typeface="Arial" panose="020B0604020202020204" pitchFamily="34" charset="0"/>
              </a:rPr>
              <a:t>Spring – Our Country</a:t>
            </a:r>
          </a:p>
          <a:p>
            <a:pPr marL="0" indent="0" eaLnBrk="1" fontAlgn="auto" hangingPunct="1">
              <a:lnSpc>
                <a:spcPct val="120000"/>
              </a:lnSpc>
              <a:spcAft>
                <a:spcPts val="0"/>
              </a:spcAft>
              <a:buFont typeface="Wingdings 3" panose="05040102010807070707" pitchFamily="18" charset="2"/>
              <a:buNone/>
              <a:defRPr/>
            </a:pPr>
            <a:r>
              <a:rPr lang="en-GB" sz="5900" dirty="0">
                <a:solidFill>
                  <a:schemeClr val="tx1"/>
                </a:solidFill>
                <a:latin typeface="Twinkl Cursive Unlooped" panose="02000000000000000000" pitchFamily="2" charset="0"/>
                <a:cs typeface="Arial" panose="020B0604020202020204" pitchFamily="34" charset="0"/>
              </a:rPr>
              <a:t>Summer- Our Changing World</a:t>
            </a:r>
          </a:p>
          <a:p>
            <a:pPr marL="0" indent="0" eaLnBrk="1" fontAlgn="auto" hangingPunct="1">
              <a:lnSpc>
                <a:spcPct val="120000"/>
              </a:lnSpc>
              <a:spcAft>
                <a:spcPts val="0"/>
              </a:spcAft>
              <a:buFont typeface="Wingdings 3" panose="05040102010807070707" pitchFamily="18" charset="2"/>
              <a:buNone/>
              <a:defRPr/>
            </a:pPr>
            <a:endParaRPr lang="en-GB" sz="5900" dirty="0">
              <a:solidFill>
                <a:schemeClr val="tx1"/>
              </a:solidFill>
              <a:latin typeface="Twinkl Cursive Unlooped" panose="02000000000000000000" pitchFamily="2" charset="0"/>
              <a:cs typeface="Arial" panose="020B0604020202020204" pitchFamily="34" charset="0"/>
            </a:endParaRPr>
          </a:p>
          <a:p>
            <a:pPr marL="0" indent="0" eaLnBrk="1" fontAlgn="auto" hangingPunct="1">
              <a:lnSpc>
                <a:spcPct val="120000"/>
              </a:lnSpc>
              <a:spcAft>
                <a:spcPts val="0"/>
              </a:spcAft>
              <a:buFont typeface="Wingdings 3" panose="05040102010807070707" pitchFamily="18" charset="2"/>
              <a:buNone/>
              <a:defRPr/>
            </a:pPr>
            <a:r>
              <a:rPr lang="en-GB" sz="5900" dirty="0">
                <a:solidFill>
                  <a:schemeClr val="tx1"/>
                </a:solidFill>
                <a:latin typeface="Twinkl Cursive Unlooped" panose="02000000000000000000" pitchFamily="2" charset="0"/>
                <a:cs typeface="Arial" panose="020B0604020202020204" pitchFamily="34" charset="0"/>
              </a:rPr>
              <a:t>W</a:t>
            </a:r>
            <a:r>
              <a:rPr lang="en-GB" sz="5900" dirty="0">
                <a:solidFill>
                  <a:schemeClr val="tx1"/>
                </a:solidFill>
                <a:latin typeface="Twinkl Cursive Unlooped" panose="02000000000000000000" pitchFamily="2" charset="0"/>
                <a:ea typeface="Times New Roman"/>
                <a:cs typeface="Arial" panose="020B0604020202020204" pitchFamily="34" charset="0"/>
              </a:rPr>
              <a:t>e will learn about people, places, buildings and/or famous  historical events. We will investigate geographical features, both human and physical, as well as looking at either an art or a D&amp;T focus (or possibly both!)</a:t>
            </a:r>
          </a:p>
          <a:p>
            <a:pPr marL="0" indent="0" eaLnBrk="1" fontAlgn="auto" hangingPunct="1">
              <a:spcAft>
                <a:spcPts val="0"/>
              </a:spcAft>
              <a:buFont typeface="Wingdings 3" pitchFamily="2" charset="2"/>
              <a:buNone/>
              <a:defRPr/>
            </a:pPr>
            <a:endParaRPr lang="en-GB" sz="2800" dirty="0">
              <a:solidFill>
                <a:schemeClr val="tx1">
                  <a:lumMod val="75000"/>
                  <a:lumOff val="25000"/>
                </a:schemeClr>
              </a:solidFill>
              <a:latin typeface="Comic Sans MS" panose="030F0702030302020204" pitchFamily="66" charset="0"/>
            </a:endParaRPr>
          </a:p>
        </p:txBody>
      </p:sp>
      <p:sp>
        <p:nvSpPr>
          <p:cNvPr id="23555" name="Rectangle 2">
            <a:extLst>
              <a:ext uri="{FF2B5EF4-FFF2-40B4-BE49-F238E27FC236}">
                <a16:creationId xmlns:a16="http://schemas.microsoft.com/office/drawing/2014/main" id="{58097C01-2ADA-3C34-329A-6DF6E6FE29D2}"/>
              </a:ext>
            </a:extLst>
          </p:cNvPr>
          <p:cNvSpPr txBox="1">
            <a:spLocks/>
          </p:cNvSpPr>
          <p:nvPr/>
        </p:nvSpPr>
        <p:spPr bwMode="auto">
          <a:xfrm>
            <a:off x="1965275" y="260648"/>
            <a:ext cx="4278412"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u="sng" dirty="0">
                <a:solidFill>
                  <a:schemeClr val="tx1"/>
                </a:solidFill>
                <a:latin typeface="Twinkl Cursive Unlooped" pitchFamily="2" charset="0"/>
              </a:rPr>
              <a:t>Topic</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35C2DE8-369D-633A-BAEC-201522B6C9F1}"/>
              </a:ext>
            </a:extLst>
          </p:cNvPr>
          <p:cNvSpPr txBox="1">
            <a:spLocks/>
          </p:cNvSpPr>
          <p:nvPr/>
        </p:nvSpPr>
        <p:spPr bwMode="auto">
          <a:xfrm>
            <a:off x="404813" y="188913"/>
            <a:ext cx="74803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3600" b="1" u="sng" dirty="0">
                <a:solidFill>
                  <a:schemeClr val="tx1"/>
                </a:solidFill>
                <a:latin typeface="Twinkl Cursive Unlooped" pitchFamily="2" charset="0"/>
              </a:rPr>
              <a:t>Termly Topics and Key Questions</a:t>
            </a:r>
            <a:r>
              <a:rPr lang="en-GB" altLang="en-US" sz="3600" dirty="0">
                <a:solidFill>
                  <a:schemeClr val="tx1"/>
                </a:solidFill>
                <a:latin typeface="Twinkl Cursive Unlooped" pitchFamily="2" charset="0"/>
              </a:rPr>
              <a:t> </a:t>
            </a:r>
          </a:p>
        </p:txBody>
      </p:sp>
      <p:sp>
        <p:nvSpPr>
          <p:cNvPr id="4" name="Content Placeholder 2">
            <a:extLst>
              <a:ext uri="{FF2B5EF4-FFF2-40B4-BE49-F238E27FC236}">
                <a16:creationId xmlns:a16="http://schemas.microsoft.com/office/drawing/2014/main" id="{98BA80AE-D18F-D0C0-BAF1-F9DEFD70997C}"/>
              </a:ext>
            </a:extLst>
          </p:cNvPr>
          <p:cNvSpPr>
            <a:spLocks noGrp="1"/>
          </p:cNvSpPr>
          <p:nvPr>
            <p:ph idx="1"/>
          </p:nvPr>
        </p:nvSpPr>
        <p:spPr>
          <a:xfrm>
            <a:off x="398463" y="1125538"/>
            <a:ext cx="6985000" cy="3167558"/>
          </a:xfrm>
        </p:spPr>
        <p:txBody>
          <a:bodyPr rtlCol="0">
            <a:normAutofit/>
          </a:bodyPr>
          <a:lstStyle/>
          <a:p>
            <a:pPr eaLnBrk="1" fontAlgn="auto" hangingPunct="1">
              <a:lnSpc>
                <a:spcPct val="110000"/>
              </a:lnSpc>
              <a:spcAft>
                <a:spcPts val="0"/>
              </a:spcAft>
              <a:buFont typeface="Arial" charset="0"/>
              <a:buChar char="•"/>
              <a:defRPr/>
            </a:pPr>
            <a:r>
              <a:rPr lang="en-GB" sz="2400" dirty="0">
                <a:solidFill>
                  <a:schemeClr val="tx1"/>
                </a:solidFill>
                <a:latin typeface="Twinkl Cursive Unlooped" panose="02000000000000000000" pitchFamily="2" charset="0"/>
                <a:ea typeface="Times New Roman"/>
              </a:rPr>
              <a:t>Each term you will continue to receive a Curriculum Planner and Knowledge Builder to let you know all about the learning we intend to cover as part of that theme. </a:t>
            </a:r>
          </a:p>
          <a:p>
            <a:pPr eaLnBrk="1" fontAlgn="auto" hangingPunct="1">
              <a:lnSpc>
                <a:spcPct val="110000"/>
              </a:lnSpc>
              <a:spcAft>
                <a:spcPts val="0"/>
              </a:spcAft>
              <a:buFont typeface="Arial" charset="0"/>
              <a:buChar char="•"/>
              <a:defRPr/>
            </a:pPr>
            <a:r>
              <a:rPr lang="en-GB" sz="2400" dirty="0">
                <a:solidFill>
                  <a:schemeClr val="tx1"/>
                </a:solidFill>
                <a:latin typeface="Twinkl Cursive Unlooped" panose="02000000000000000000" pitchFamily="2" charset="0"/>
                <a:ea typeface="Times New Roman"/>
              </a:rPr>
              <a:t>We will also have </a:t>
            </a:r>
            <a:r>
              <a:rPr lang="en-GB" sz="2400" b="1" dirty="0">
                <a:solidFill>
                  <a:schemeClr val="tx1"/>
                </a:solidFill>
                <a:latin typeface="Twinkl Cursive Unlooped" panose="02000000000000000000" pitchFamily="2" charset="0"/>
                <a:ea typeface="Times New Roman"/>
              </a:rPr>
              <a:t>key questions </a:t>
            </a:r>
            <a:r>
              <a:rPr lang="en-GB" sz="2400" dirty="0">
                <a:solidFill>
                  <a:schemeClr val="tx1"/>
                </a:solidFill>
                <a:latin typeface="Twinkl Cursive Unlooped" panose="02000000000000000000" pitchFamily="2" charset="0"/>
                <a:ea typeface="Times New Roman"/>
              </a:rPr>
              <a:t>to help ‘introduce, discuss and discover ‘ our chosen topic, which you will see on the planner.</a:t>
            </a:r>
            <a:endParaRPr lang="en-GB" sz="2400" dirty="0">
              <a:solidFill>
                <a:schemeClr val="tx1">
                  <a:lumMod val="75000"/>
                  <a:lumOff val="25000"/>
                </a:schemeClr>
              </a:solidFill>
              <a:latin typeface="Twinkl Cursive Unlooped" panose="02000000000000000000" pitchFamily="2"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9B887-202E-4BC7-9B5F-A9F9D31CF8DF}"/>
              </a:ext>
            </a:extLst>
          </p:cNvPr>
          <p:cNvPicPr>
            <a:picLocks noChangeAspect="1"/>
          </p:cNvPicPr>
          <p:nvPr/>
        </p:nvPicPr>
        <p:blipFill>
          <a:blip r:embed="rId2"/>
          <a:stretch>
            <a:fillRect/>
          </a:stretch>
        </p:blipFill>
        <p:spPr>
          <a:xfrm>
            <a:off x="151756" y="373395"/>
            <a:ext cx="8840488" cy="6111209"/>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F5FF-0F17-4958-AEBD-5DD77AD0C70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3B51E18-7D25-4F51-97EE-C2A34BC6CBE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8BA5529-FDAE-4077-8F50-7FCE16B99B1D}"/>
              </a:ext>
            </a:extLst>
          </p:cNvPr>
          <p:cNvPicPr>
            <a:picLocks noChangeAspect="1"/>
          </p:cNvPicPr>
          <p:nvPr/>
        </p:nvPicPr>
        <p:blipFill>
          <a:blip r:embed="rId2"/>
          <a:stretch>
            <a:fillRect/>
          </a:stretch>
        </p:blipFill>
        <p:spPr>
          <a:xfrm>
            <a:off x="462476" y="581381"/>
            <a:ext cx="8219048" cy="5695238"/>
          </a:xfrm>
          <a:prstGeom prst="rect">
            <a:avLst/>
          </a:prstGeom>
        </p:spPr>
      </p:pic>
    </p:spTree>
    <p:extLst>
      <p:ext uri="{BB962C8B-B14F-4D97-AF65-F5344CB8AC3E}">
        <p14:creationId xmlns:p14="http://schemas.microsoft.com/office/powerpoint/2010/main" val="1963331059"/>
      </p:ext>
    </p:extLst>
  </p:cSld>
  <p:clrMapOvr>
    <a:masterClrMapping/>
  </p:clrMapOvr>
</p:sld>
</file>

<file path=ppt/theme/theme1.xml><?xml version="1.0" encoding="utf-8"?>
<a:theme xmlns:a="http://schemas.openxmlformats.org/drawingml/2006/main" name="3_Mountain Top">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1_Mountain Top">
      <a:majorFont>
        <a:latin typeface="Cocon"/>
        <a:ea typeface=""/>
        <a:cs typeface="Arial"/>
      </a:majorFont>
      <a:minorFont>
        <a:latin typeface="Coco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654710B4E7924897FCF38095556537" ma:contentTypeVersion="15" ma:contentTypeDescription="Create a new document." ma:contentTypeScope="" ma:versionID="03b46485f58a44bd284f252d443026f3">
  <xsd:schema xmlns:xsd="http://www.w3.org/2001/XMLSchema" xmlns:xs="http://www.w3.org/2001/XMLSchema" xmlns:p="http://schemas.microsoft.com/office/2006/metadata/properties" xmlns:ns2="a57ba6b6-bd63-4dc9-ae7b-19e115e5b7fe" xmlns:ns3="c2ec62ef-d903-4f0c-a346-7777647a8f31" targetNamespace="http://schemas.microsoft.com/office/2006/metadata/properties" ma:root="true" ma:fieldsID="be1930182e5960bf6eb376c0b8493c57" ns2:_="" ns3:_="">
    <xsd:import namespace="a57ba6b6-bd63-4dc9-ae7b-19e115e5b7fe"/>
    <xsd:import namespace="c2ec62ef-d903-4f0c-a346-7777647a8f3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ba6b6-bd63-4dc9-ae7b-19e115e5b7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e62db9f-f81a-4565-95fb-fdafd25ebe67"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ec62ef-d903-4f0c-a346-7777647a8f3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6366c3-5b60-4c76-b5df-cfaec8b206e5}" ma:internalName="TaxCatchAll" ma:showField="CatchAllData" ma:web="c2ec62ef-d903-4f0c-a346-7777647a8f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c2ec62ef-d903-4f0c-a346-7777647a8f31" xsi:nil="true"/>
    <lcf76f155ced4ddcb4097134ff3c332f xmlns="a57ba6b6-bd63-4dc9-ae7b-19e115e5b7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D30701-BC20-4F4D-97E8-F0A971A8C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7ba6b6-bd63-4dc9-ae7b-19e115e5b7fe"/>
    <ds:schemaRef ds:uri="c2ec62ef-d903-4f0c-a346-7777647a8f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B303EA-2475-4D34-AFCD-CC95C1D214D1}">
  <ds:schemaRefs>
    <ds:schemaRef ds:uri="http://schemas.microsoft.com/office/2006/metadata/longProperties"/>
  </ds:schemaRefs>
</ds:datastoreItem>
</file>

<file path=customXml/itemProps3.xml><?xml version="1.0" encoding="utf-8"?>
<ds:datastoreItem xmlns:ds="http://schemas.openxmlformats.org/officeDocument/2006/customXml" ds:itemID="{2FE48F4D-58C9-46E8-8A18-BCF9386328E2}">
  <ds:schemaRefs>
    <ds:schemaRef ds:uri="http://schemas.microsoft.com/sharepoint/v3/contenttype/forms"/>
  </ds:schemaRefs>
</ds:datastoreItem>
</file>

<file path=customXml/itemProps4.xml><?xml version="1.0" encoding="utf-8"?>
<ds:datastoreItem xmlns:ds="http://schemas.openxmlformats.org/officeDocument/2006/customXml" ds:itemID="{4CF537C7-0D1E-4C98-AC0A-B10D95C920E9}">
  <ds:schemaRefs>
    <ds:schemaRef ds:uri="http://schemas.microsoft.com/office/2006/metadata/properties"/>
    <ds:schemaRef ds:uri="http://schemas.microsoft.com/office/infopath/2007/PartnerControls"/>
    <ds:schemaRef ds:uri="c2ec62ef-d903-4f0c-a346-7777647a8f31"/>
    <ds:schemaRef ds:uri="a57ba6b6-bd63-4dc9-ae7b-19e115e5b7fe"/>
  </ds:schemaRefs>
</ds:datastoreItem>
</file>

<file path=docProps/app.xml><?xml version="1.0" encoding="utf-8"?>
<Properties xmlns="http://schemas.openxmlformats.org/officeDocument/2006/extended-properties" xmlns:vt="http://schemas.openxmlformats.org/officeDocument/2006/docPropsVTypes">
  <Template/>
  <TotalTime>2374</TotalTime>
  <Words>2653</Words>
  <Application>Microsoft Office PowerPoint</Application>
  <PresentationFormat>On-screen Show (4:3)</PresentationFormat>
  <Paragraphs>225</Paragraphs>
  <Slides>37</Slides>
  <Notes>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9" baseType="lpstr">
      <vt:lpstr>Arial</vt:lpstr>
      <vt:lpstr>Calibri</vt:lpstr>
      <vt:lpstr>Cocon</vt:lpstr>
      <vt:lpstr>Comic Sans MS</vt:lpstr>
      <vt:lpstr>Trebuchet MS</vt:lpstr>
      <vt:lpstr>Twinkl Cursive Unlooped</vt:lpstr>
      <vt:lpstr>Twinkl Cursive Unlooped Thin</vt:lpstr>
      <vt:lpstr>Wingdings</vt:lpstr>
      <vt:lpstr>Wingdings 3</vt:lpstr>
      <vt:lpstr>3_Mountain Top</vt:lpstr>
      <vt:lpstr>Facet</vt:lpstr>
      <vt:lpstr>Document</vt:lpstr>
      <vt:lpstr> Welcome to Year 2</vt:lpstr>
      <vt:lpstr>The Y2 Team</vt:lpstr>
      <vt:lpstr>PowerPoint Presentation</vt:lpstr>
      <vt:lpstr>A typical morning</vt:lpstr>
      <vt:lpstr>Throughout the week in the afternoons we cover:</vt:lpstr>
      <vt:lpstr>PowerPoint Presentation</vt:lpstr>
      <vt:lpstr>PowerPoint Presentation</vt:lpstr>
      <vt:lpstr>PowerPoint Presentation</vt:lpstr>
      <vt:lpstr>PowerPoint Presentation</vt:lpstr>
      <vt:lpstr>Literacy</vt:lpstr>
      <vt:lpstr>How we teach writing:  We immerse the children.  We analyse the features of the text type.  We teach particular skills the children will need for that text type.  Then children plan their piece of writing.  Next children write their piece before editing and reviewing it. </vt:lpstr>
      <vt:lpstr>Stories </vt:lpstr>
      <vt:lpstr>PowerPoint Presentation</vt:lpstr>
      <vt:lpstr>Shared Reading We teach the children how to understand a book and a range of comprehension skills. We focus on a book for a number of weeks.  Small Group Reading In small groups we focus on fluency and reading for meaning.  Phonics Children are taught in small groups to be able to read sounds and apply these skills into their reading. We also teach children about spelling patterns in order for them to use them in their writing independently.  </vt:lpstr>
      <vt:lpstr>Home Reading</vt:lpstr>
      <vt:lpstr>Home Reading</vt:lpstr>
      <vt:lpstr>Maths</vt:lpstr>
      <vt:lpstr>Steps of learning</vt:lpstr>
      <vt:lpstr>These are the areas of Maths we cover in Year 2. The terms are a guide and may change based on the needs of the children.</vt:lpstr>
      <vt:lpstr>PowerPoint Presentation</vt:lpstr>
      <vt:lpstr>PowerPoint Presentation</vt:lpstr>
      <vt:lpstr>PE</vt:lpstr>
      <vt:lpstr>PE</vt:lpstr>
      <vt:lpstr>PowerPoint Presentation</vt:lpstr>
      <vt:lpstr>Science</vt:lpstr>
      <vt:lpstr>  </vt:lpstr>
      <vt:lpstr>Forest School is a big part of our learning during the Autumn term.   The children will build on the skills they have developed through Forest School in Foundation and Year 1 as well as being given more independence.   Some learning will be focused around our theme whist some will be specific to the outdoor setting. Forest School learning focuses on key Science, Art and D&amp;T skills. Children will learn to work in a team and problem solve. </vt:lpstr>
      <vt:lpstr>Home Learning will be sent home weekly on Fridays via Google Classroom with a hand in date the following week (Monday).  Children will have a purple home learning book that they should use to record their home learning and handed in each Monday.   Home learning is made up of weekly Maths and Spelling.   </vt:lpstr>
      <vt:lpstr>PowerPoint Presentation</vt:lpstr>
      <vt:lpstr>Our educational visits are lots of fun.  We love learning from first hand experiences.  In the Autumn term we have booked to visit the Crucible to see a live performance with Music in the Round.  We try to balance out the cost of school trips across they year, which is why we are having workshops in school, visits to the local area as well as visits to other places.  </vt:lpstr>
      <vt:lpstr>Fabulous singing at Young Voices </vt:lpstr>
      <vt:lpstr>            Ukulele</vt:lpstr>
      <vt:lpstr>           Job Squad</vt:lpstr>
      <vt:lpstr>In the Summer term each child will have a  Year 5 reading buddy and read with them here and at Nook Lane in order to build relationships.  Year 2 and Year 3 have a joint sports afternoon at Nook Lane.  The Year 3 teachers will come to visit the Year 2 children for a morning at Stannington Infant School.        </vt:lpstr>
      <vt:lpstr>Attendance </vt:lpstr>
      <vt:lpstr>Reminders…</vt:lpstr>
      <vt:lpstr>We hope you have found this useful and look forward to seeing you in September. </vt:lpstr>
    </vt:vector>
  </TitlesOfParts>
  <Company>Stannington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cexton</dc:creator>
  <cp:lastModifiedBy>Shannon Travis</cp:lastModifiedBy>
  <cp:revision>183</cp:revision>
  <cp:lastPrinted>2024-07-03T15:11:06Z</cp:lastPrinted>
  <dcterms:created xsi:type="dcterms:W3CDTF">2012-10-09T15:27:02Z</dcterms:created>
  <dcterms:modified xsi:type="dcterms:W3CDTF">2026-07-07T09:24:09Z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ctivity">
    <vt:lpwstr/>
  </property>
  <property fmtid="{D5CDD505-2E9C-101B-9397-08002B2CF9AE}" pid="3" name="display_urn:schemas-microsoft-com:office:office#Editor">
    <vt:lpwstr>Joanne Everitt</vt:lpwstr>
  </property>
  <property fmtid="{D5CDD505-2E9C-101B-9397-08002B2CF9AE}" pid="4" name="Order">
    <vt:lpwstr>3200.00000000000</vt:lpwstr>
  </property>
  <property fmtid="{D5CDD505-2E9C-101B-9397-08002B2CF9AE}" pid="5" name="display_urn:schemas-microsoft-com:office:office#Author">
    <vt:lpwstr>Joanne Everitt</vt:lpwstr>
  </property>
  <property fmtid="{D5CDD505-2E9C-101B-9397-08002B2CF9AE}" pid="6" name="TaxCatchAll">
    <vt:lpwstr/>
  </property>
  <property fmtid="{D5CDD505-2E9C-101B-9397-08002B2CF9AE}" pid="7" name="lcf76f155ced4ddcb4097134ff3c332f">
    <vt:lpwstr/>
  </property>
  <property fmtid="{D5CDD505-2E9C-101B-9397-08002B2CF9AE}" pid="8" name="MediaServiceImageTags">
    <vt:lpwstr/>
  </property>
  <property fmtid="{D5CDD505-2E9C-101B-9397-08002B2CF9AE}" pid="9" name="ContentTypeId">
    <vt:lpwstr>0x010100B8654710B4E7924897FCF38095556537</vt:lpwstr>
  </property>
</Properties>
</file>